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6.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756" r:id="rId1"/>
  </p:sldMasterIdLst>
  <p:sldIdLst>
    <p:sldId id="256" r:id="rId2"/>
    <p:sldId id="257" r:id="rId3"/>
    <p:sldId id="270" r:id="rId4"/>
    <p:sldId id="271" r:id="rId5"/>
    <p:sldId id="274" r:id="rId6"/>
    <p:sldId id="275" r:id="rId7"/>
    <p:sldId id="276" r:id="rId8"/>
    <p:sldId id="258" r:id="rId9"/>
    <p:sldId id="272" r:id="rId10"/>
    <p:sldId id="260" r:id="rId11"/>
    <p:sldId id="273" r:id="rId12"/>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pitchFamily="-123" charset="0"/>
        <a:ea typeface="ＭＳ Ｐゴシック" pitchFamily="-123" charset="-128"/>
        <a:cs typeface="ＭＳ Ｐゴシック" pitchFamily="-123" charset="-128"/>
      </a:defRPr>
    </a:lvl1pPr>
    <a:lvl2pPr marL="457200" algn="l" rtl="0" fontAlgn="base">
      <a:spcBef>
        <a:spcPct val="0"/>
      </a:spcBef>
      <a:spcAft>
        <a:spcPct val="0"/>
      </a:spcAft>
      <a:defRPr sz="2400" kern="1200">
        <a:solidFill>
          <a:schemeClr val="tx1"/>
        </a:solidFill>
        <a:latin typeface="Arial" pitchFamily="-123" charset="0"/>
        <a:ea typeface="ＭＳ Ｐゴシック" pitchFamily="-123" charset="-128"/>
        <a:cs typeface="ＭＳ Ｐゴシック" pitchFamily="-123" charset="-128"/>
      </a:defRPr>
    </a:lvl2pPr>
    <a:lvl3pPr marL="914400" algn="l" rtl="0" fontAlgn="base">
      <a:spcBef>
        <a:spcPct val="0"/>
      </a:spcBef>
      <a:spcAft>
        <a:spcPct val="0"/>
      </a:spcAft>
      <a:defRPr sz="2400" kern="1200">
        <a:solidFill>
          <a:schemeClr val="tx1"/>
        </a:solidFill>
        <a:latin typeface="Arial" pitchFamily="-123" charset="0"/>
        <a:ea typeface="ＭＳ Ｐゴシック" pitchFamily="-123" charset="-128"/>
        <a:cs typeface="ＭＳ Ｐゴシック" pitchFamily="-123" charset="-128"/>
      </a:defRPr>
    </a:lvl3pPr>
    <a:lvl4pPr marL="1371600" algn="l" rtl="0" fontAlgn="base">
      <a:spcBef>
        <a:spcPct val="0"/>
      </a:spcBef>
      <a:spcAft>
        <a:spcPct val="0"/>
      </a:spcAft>
      <a:defRPr sz="2400" kern="1200">
        <a:solidFill>
          <a:schemeClr val="tx1"/>
        </a:solidFill>
        <a:latin typeface="Arial" pitchFamily="-123" charset="0"/>
        <a:ea typeface="ＭＳ Ｐゴシック" pitchFamily="-123" charset="-128"/>
        <a:cs typeface="ＭＳ Ｐゴシック" pitchFamily="-123" charset="-128"/>
      </a:defRPr>
    </a:lvl4pPr>
    <a:lvl5pPr marL="1828800" algn="l" rtl="0" fontAlgn="base">
      <a:spcBef>
        <a:spcPct val="0"/>
      </a:spcBef>
      <a:spcAft>
        <a:spcPct val="0"/>
      </a:spcAft>
      <a:defRPr sz="2400" kern="1200">
        <a:solidFill>
          <a:schemeClr val="tx1"/>
        </a:solidFill>
        <a:latin typeface="Arial" pitchFamily="-123" charset="0"/>
        <a:ea typeface="ＭＳ Ｐゴシック" pitchFamily="-123" charset="-128"/>
        <a:cs typeface="ＭＳ Ｐゴシック" pitchFamily="-123" charset="-128"/>
      </a:defRPr>
    </a:lvl5pPr>
    <a:lvl6pPr marL="2286000" algn="l" defTabSz="457200" rtl="0" eaLnBrk="1" latinLnBrk="0" hangingPunct="1">
      <a:defRPr sz="2400" kern="1200">
        <a:solidFill>
          <a:schemeClr val="tx1"/>
        </a:solidFill>
        <a:latin typeface="Arial" pitchFamily="-123" charset="0"/>
        <a:ea typeface="ＭＳ Ｐゴシック" pitchFamily="-123" charset="-128"/>
        <a:cs typeface="ＭＳ Ｐゴシック" pitchFamily="-123" charset="-128"/>
      </a:defRPr>
    </a:lvl6pPr>
    <a:lvl7pPr marL="2743200" algn="l" defTabSz="457200" rtl="0" eaLnBrk="1" latinLnBrk="0" hangingPunct="1">
      <a:defRPr sz="2400" kern="1200">
        <a:solidFill>
          <a:schemeClr val="tx1"/>
        </a:solidFill>
        <a:latin typeface="Arial" pitchFamily="-123" charset="0"/>
        <a:ea typeface="ＭＳ Ｐゴシック" pitchFamily="-123" charset="-128"/>
        <a:cs typeface="ＭＳ Ｐゴシック" pitchFamily="-123" charset="-128"/>
      </a:defRPr>
    </a:lvl7pPr>
    <a:lvl8pPr marL="3200400" algn="l" defTabSz="457200" rtl="0" eaLnBrk="1" latinLnBrk="0" hangingPunct="1">
      <a:defRPr sz="2400" kern="1200">
        <a:solidFill>
          <a:schemeClr val="tx1"/>
        </a:solidFill>
        <a:latin typeface="Arial" pitchFamily="-123" charset="0"/>
        <a:ea typeface="ＭＳ Ｐゴシック" pitchFamily="-123" charset="-128"/>
        <a:cs typeface="ＭＳ Ｐゴシック" pitchFamily="-123" charset="-128"/>
      </a:defRPr>
    </a:lvl8pPr>
    <a:lvl9pPr marL="3657600" algn="l" defTabSz="457200" rtl="0" eaLnBrk="1" latinLnBrk="0" hangingPunct="1">
      <a:defRPr sz="2400" kern="1200">
        <a:solidFill>
          <a:schemeClr val="tx1"/>
        </a:solidFill>
        <a:latin typeface="Arial" pitchFamily="-123" charset="0"/>
        <a:ea typeface="ＭＳ Ｐゴシック" pitchFamily="-123" charset="-128"/>
        <a:cs typeface="ＭＳ Ｐゴシック" pitchFamily="-123"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281E0A"/>
    <a:srgbClr val="CC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3382" autoAdjust="0"/>
    <p:restoredTop sz="94660"/>
  </p:normalViewPr>
  <p:slideViewPr>
    <p:cSldViewPr>
      <p:cViewPr varScale="1">
        <p:scale>
          <a:sx n="151" d="100"/>
          <a:sy n="151" d="100"/>
        </p:scale>
        <p:origin x="-136" y="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4" Type="http://schemas.openxmlformats.org/officeDocument/2006/relationships/presProps" Target="presProps.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theme" Target="theme/theme1.xml"/><Relationship Id="rId8" Type="http://schemas.openxmlformats.org/officeDocument/2006/relationships/slide" Target="slides/slide7.xml"/><Relationship Id="rId13" Type="http://schemas.openxmlformats.org/officeDocument/2006/relationships/printerSettings" Target="printerSettings/printerSettings1.bin"/><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viewProps" Target="viewProps.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4" name="Rectangle 3"/>
          <p:cNvSpPr/>
          <p:nvPr/>
        </p:nvSpPr>
        <p:spPr>
          <a:xfrm>
            <a:off x="0" y="4743450"/>
            <a:ext cx="9144000" cy="21145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cxnSp>
        <p:nvCxnSpPr>
          <p:cNvPr id="5" name="Straight Connector 4"/>
          <p:cNvCxnSpPr/>
          <p:nvPr/>
        </p:nvCxnSpPr>
        <p:spPr>
          <a:xfrm>
            <a:off x="0" y="4714875"/>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Subtitle 2"/>
          <p:cNvSpPr>
            <a:spLocks noGrp="1"/>
          </p:cNvSpPr>
          <p:nvPr>
            <p:ph type="subTitle" idx="1"/>
          </p:nvPr>
        </p:nvSpPr>
        <p:spPr>
          <a:xfrm>
            <a:off x="352426" y="2895600"/>
            <a:ext cx="4572000" cy="1368798"/>
          </a:xfrm>
        </p:spPr>
        <p:txBody>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2" name="Title 11"/>
          <p:cNvSpPr>
            <a:spLocks noGrp="1"/>
          </p:cNvSpPr>
          <p:nvPr>
            <p:ph type="title"/>
          </p:nvPr>
        </p:nvSpPr>
        <p:spPr>
          <a:xfrm>
            <a:off x="352426" y="457200"/>
            <a:ext cx="7680960" cy="2438399"/>
          </a:xfrm>
        </p:spPr>
        <p:txBody>
          <a:bodyPr>
            <a:normAutofit/>
          </a:bodyPr>
          <a:lstStyle>
            <a:lvl1pPr>
              <a:spcBef>
                <a:spcPts val="0"/>
              </a:spcBef>
              <a:defRPr kumimoji="0" lang="en-US" sz="6000" b="1" i="0" u="none" strike="noStrike" kern="1200" cap="none" spc="0" normalizeH="0" baseline="0" noProof="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r>
              <a:rPr lang="en-US" smtClean="0"/>
              <a:t>Click to edit Master title style</a:t>
            </a:r>
            <a:endParaRPr lang="en-US" dirty="0"/>
          </a:p>
        </p:txBody>
      </p:sp>
      <p:sp>
        <p:nvSpPr>
          <p:cNvPr id="6" name="Date Placeholder 21"/>
          <p:cNvSpPr>
            <a:spLocks noGrp="1"/>
          </p:cNvSpPr>
          <p:nvPr>
            <p:ph type="dt" sz="half" idx="10"/>
          </p:nvPr>
        </p:nvSpPr>
        <p:spPr/>
        <p:txBody>
          <a:bodyPr/>
          <a:lstStyle>
            <a:lvl1pPr>
              <a:defRPr/>
            </a:lvl1pPr>
          </a:lstStyle>
          <a:p>
            <a:pPr>
              <a:defRPr/>
            </a:pPr>
            <a:fld id="{65EF75F1-560D-4F81-A43B-0ED567E75470}" type="datetimeFigureOut">
              <a:rPr lang="en-US"/>
              <a:pPr>
                <a:defRPr/>
              </a:pPr>
              <a:t>12/18/12</a:t>
            </a:fld>
            <a:endParaRPr lang="en-US"/>
          </a:p>
        </p:txBody>
      </p:sp>
      <p:sp>
        <p:nvSpPr>
          <p:cNvPr id="7" name="Slide Number Placeholder 22"/>
          <p:cNvSpPr>
            <a:spLocks noGrp="1"/>
          </p:cNvSpPr>
          <p:nvPr>
            <p:ph type="sldNum" sz="quarter" idx="11"/>
          </p:nvPr>
        </p:nvSpPr>
        <p:spPr/>
        <p:txBody>
          <a:bodyPr/>
          <a:lstStyle>
            <a:lvl1pPr>
              <a:defRPr/>
            </a:lvl1pPr>
          </a:lstStyle>
          <a:p>
            <a:pPr>
              <a:defRPr/>
            </a:pPr>
            <a:fld id="{14B5EE38-8FEC-41C0-918D-2873AA64339C}" type="slidenum">
              <a:rPr lang="en-US"/>
              <a:pPr>
                <a:defRPr/>
              </a:pPr>
              <a:t>‹#›</a:t>
            </a:fld>
            <a:endParaRPr lang="en-US"/>
          </a:p>
        </p:txBody>
      </p:sp>
      <p:sp>
        <p:nvSpPr>
          <p:cNvPr id="8" name="Footer Placeholder 23"/>
          <p:cNvSpPr>
            <a:spLocks noGrp="1"/>
          </p:cNvSpPr>
          <p:nvPr>
            <p:ph type="ftr" sz="quarter" idx="12"/>
          </p:nvPr>
        </p:nvSpPr>
        <p:spPr/>
        <p:txBody>
          <a:bodyPr/>
          <a:lstStyle>
            <a:lvl1pPr>
              <a:defRPr/>
            </a:lvl1pPr>
          </a:lstStyle>
          <a:p>
            <a:pPr>
              <a:defRPr/>
            </a:pPr>
            <a:endParaRPr lang="en-US"/>
          </a:p>
        </p:txBody>
      </p:sp>
    </p:spTree>
  </p:cSld>
  <p:clrMapOvr>
    <a:masterClrMapping/>
  </p:clrMapOvr>
  <p:transition spd="slow" advTm="10000">
    <p:dissolve/>
  </p:transition>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0BE50814-8805-4612-9985-97628E8788B7}" type="datetimeFigureOut">
              <a:rPr lang="en-US"/>
              <a:pPr>
                <a:defRPr/>
              </a:pPr>
              <a:t>12/18/12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4AAF0D7-16AE-462B-B6D7-57F055B083B6}" type="slidenum">
              <a:rPr lang="en-US"/>
              <a:pPr>
                <a:defRPr/>
              </a:pPr>
              <a:t>‹#›</a:t>
            </a:fld>
            <a:endParaRPr lang="en-US"/>
          </a:p>
        </p:txBody>
      </p:sp>
    </p:spTree>
  </p:cSld>
  <p:clrMapOvr>
    <a:masterClrMapping/>
  </p:clrMapOvr>
  <p:transition spd="slow" advTm="10000">
    <p:dissolve/>
  </p:transition>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9AF4A216-6E91-4A52-B270-CEDCF7D947C6}" type="datetimeFigureOut">
              <a:rPr lang="en-US"/>
              <a:pPr>
                <a:defRPr/>
              </a:pPr>
              <a:t>12/18/12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FAFDA83-10D1-4969-9909-4B80DD22BD79}" type="slidenum">
              <a:rPr lang="en-US"/>
              <a:pPr>
                <a:defRPr/>
              </a:pPr>
              <a:t>‹#›</a:t>
            </a:fld>
            <a:endParaRPr lang="en-US"/>
          </a:p>
        </p:txBody>
      </p:sp>
    </p:spTree>
  </p:cSld>
  <p:clrMapOvr>
    <a:masterClrMapping/>
  </p:clrMapOvr>
  <p:transition spd="slow" advTm="10000">
    <p:dissolve/>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31" name="Content Placeholder 30"/>
          <p:cNvSpPr>
            <a:spLocks noGrp="1"/>
          </p:cNvSpPr>
          <p:nvPr>
            <p:ph sz="quarter" idx="13"/>
          </p:nvPr>
        </p:nvSpPr>
        <p:spPr>
          <a:xfrm>
            <a:off x="352426" y="1463040"/>
            <a:ext cx="768096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Title 7"/>
          <p:cNvSpPr>
            <a:spLocks noGrp="1"/>
          </p:cNvSpPr>
          <p:nvPr>
            <p:ph type="title"/>
          </p:nvPr>
        </p:nvSpPr>
        <p:spPr/>
        <p:txBody>
          <a:bodyPr/>
          <a:lstStyle/>
          <a:p>
            <a:r>
              <a:rPr lang="en-US" smtClean="0"/>
              <a:t>Click to edit Master title style</a:t>
            </a:r>
            <a:endParaRPr lang="en-US" dirty="0"/>
          </a:p>
        </p:txBody>
      </p:sp>
      <p:sp>
        <p:nvSpPr>
          <p:cNvPr id="5" name="Date Placeholder 11"/>
          <p:cNvSpPr>
            <a:spLocks noGrp="1"/>
          </p:cNvSpPr>
          <p:nvPr>
            <p:ph type="dt" sz="half" idx="14"/>
          </p:nvPr>
        </p:nvSpPr>
        <p:spPr/>
        <p:txBody>
          <a:bodyPr/>
          <a:lstStyle>
            <a:lvl1pPr>
              <a:defRPr/>
            </a:lvl1pPr>
          </a:lstStyle>
          <a:p>
            <a:pPr>
              <a:defRPr/>
            </a:pPr>
            <a:fld id="{86FDA004-727B-429A-97FD-F8EC9940F0D2}" type="datetimeFigureOut">
              <a:rPr lang="en-US"/>
              <a:pPr>
                <a:defRPr/>
              </a:pPr>
              <a:t>12/18/12</a:t>
            </a:fld>
            <a:endParaRPr lang="en-US"/>
          </a:p>
        </p:txBody>
      </p:sp>
      <p:sp>
        <p:nvSpPr>
          <p:cNvPr id="6" name="Slide Number Placeholder 18"/>
          <p:cNvSpPr>
            <a:spLocks noGrp="1"/>
          </p:cNvSpPr>
          <p:nvPr>
            <p:ph type="sldNum" sz="quarter" idx="15"/>
          </p:nvPr>
        </p:nvSpPr>
        <p:spPr/>
        <p:txBody>
          <a:bodyPr/>
          <a:lstStyle>
            <a:lvl1pPr>
              <a:defRPr/>
            </a:lvl1pPr>
          </a:lstStyle>
          <a:p>
            <a:pPr>
              <a:defRPr/>
            </a:pPr>
            <a:fld id="{07E7FEF1-CBF3-435B-B3B1-A148ADD4186D}" type="slidenum">
              <a:rPr lang="en-US"/>
              <a:pPr>
                <a:defRPr/>
              </a:pPr>
              <a:t>‹#›</a:t>
            </a:fld>
            <a:endParaRPr lang="en-US"/>
          </a:p>
        </p:txBody>
      </p:sp>
      <p:sp>
        <p:nvSpPr>
          <p:cNvPr id="7" name="Footer Placeholder 20"/>
          <p:cNvSpPr>
            <a:spLocks noGrp="1"/>
          </p:cNvSpPr>
          <p:nvPr>
            <p:ph type="ftr" sz="quarter" idx="16"/>
          </p:nvPr>
        </p:nvSpPr>
        <p:spPr/>
        <p:txBody>
          <a:bodyPr/>
          <a:lstStyle>
            <a:lvl1pPr>
              <a:defRPr/>
            </a:lvl1pPr>
          </a:lstStyle>
          <a:p>
            <a:pPr>
              <a:defRPr/>
            </a:pPr>
            <a:endParaRPr lang="en-US"/>
          </a:p>
        </p:txBody>
      </p:sp>
    </p:spTree>
  </p:cSld>
  <p:clrMapOvr>
    <a:masterClrMapping/>
  </p:clrMapOvr>
  <p:transition spd="slow" advTm="10000">
    <p:dissolve/>
  </p:transition>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5" name="Rectangle 4"/>
          <p:cNvSpPr/>
          <p:nvPr/>
        </p:nvSpPr>
        <p:spPr>
          <a:xfrm>
            <a:off x="0" y="0"/>
            <a:ext cx="9144000" cy="182880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cxnSp>
        <p:nvCxnSpPr>
          <p:cNvPr id="6" name="Straight Connector 5"/>
          <p:cNvCxnSpPr/>
          <p:nvPr/>
        </p:nvCxnSpPr>
        <p:spPr>
          <a:xfrm>
            <a:off x="-4763" y="1828800"/>
            <a:ext cx="9144001"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Subtitle 2"/>
          <p:cNvSpPr>
            <a:spLocks noGrp="1"/>
          </p:cNvSpPr>
          <p:nvPr>
            <p:ph type="subTitle" idx="1"/>
          </p:nvPr>
        </p:nvSpPr>
        <p:spPr>
          <a:xfrm>
            <a:off x="352426" y="4003302"/>
            <a:ext cx="4572000" cy="1178298"/>
          </a:xfrm>
        </p:spPr>
        <p:txBody>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4" name="Title 13"/>
          <p:cNvSpPr>
            <a:spLocks noGrp="1"/>
          </p:cNvSpPr>
          <p:nvPr>
            <p:ph type="title"/>
          </p:nvPr>
        </p:nvSpPr>
        <p:spPr>
          <a:xfrm>
            <a:off x="354366" y="1990078"/>
            <a:ext cx="8439912" cy="1984248"/>
          </a:xfrm>
        </p:spPr>
        <p:txBody>
          <a:bodyPr>
            <a:noAutofit/>
          </a:bodyPr>
          <a:lstStyle>
            <a:lvl1pPr>
              <a:defRPr kumimoji="0" lang="en-US" sz="6000" b="1" i="0" u="none" strike="noStrike" kern="1200" cap="none" spc="0" normalizeH="0" baseline="0" noProof="0" dirty="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pPr lvl="0"/>
            <a:r>
              <a:rPr lang="en-US" smtClean="0"/>
              <a:t>Click to edit Master title style</a:t>
            </a:r>
            <a:endParaRPr lang="en-US" dirty="0"/>
          </a:p>
        </p:txBody>
      </p:sp>
      <p:sp>
        <p:nvSpPr>
          <p:cNvPr id="7" name="Date Placeholder 15"/>
          <p:cNvSpPr>
            <a:spLocks noGrp="1"/>
          </p:cNvSpPr>
          <p:nvPr>
            <p:ph type="dt" sz="half" idx="10"/>
          </p:nvPr>
        </p:nvSpPr>
        <p:spPr/>
        <p:txBody>
          <a:bodyPr/>
          <a:lstStyle>
            <a:lvl1pPr>
              <a:defRPr/>
            </a:lvl1pPr>
          </a:lstStyle>
          <a:p>
            <a:pPr>
              <a:defRPr/>
            </a:pPr>
            <a:fld id="{5754D082-48E5-4BA2-9AF6-9EA2C0689BDF}" type="datetimeFigureOut">
              <a:rPr lang="en-US"/>
              <a:pPr>
                <a:defRPr/>
              </a:pPr>
              <a:t>12/18/12</a:t>
            </a:fld>
            <a:endParaRPr lang="en-US"/>
          </a:p>
        </p:txBody>
      </p:sp>
      <p:sp>
        <p:nvSpPr>
          <p:cNvPr id="8" name="Slide Number Placeholder 19"/>
          <p:cNvSpPr>
            <a:spLocks noGrp="1"/>
          </p:cNvSpPr>
          <p:nvPr>
            <p:ph type="sldNum" sz="quarter" idx="11"/>
          </p:nvPr>
        </p:nvSpPr>
        <p:spPr/>
        <p:txBody>
          <a:bodyPr/>
          <a:lstStyle>
            <a:lvl1pPr>
              <a:defRPr/>
            </a:lvl1pPr>
          </a:lstStyle>
          <a:p>
            <a:pPr>
              <a:defRPr/>
            </a:pPr>
            <a:fld id="{06435D35-C81A-471B-A9A6-12DCB99644B2}" type="slidenum">
              <a:rPr lang="en-US"/>
              <a:pPr>
                <a:defRPr/>
              </a:pPr>
              <a:t>‹#›</a:t>
            </a:fld>
            <a:endParaRPr lang="en-US"/>
          </a:p>
        </p:txBody>
      </p:sp>
      <p:sp>
        <p:nvSpPr>
          <p:cNvPr id="9" name="Footer Placeholder 20"/>
          <p:cNvSpPr>
            <a:spLocks noGrp="1"/>
          </p:cNvSpPr>
          <p:nvPr>
            <p:ph type="ftr" sz="quarter" idx="12"/>
          </p:nvPr>
        </p:nvSpPr>
        <p:spPr/>
        <p:txBody>
          <a:bodyPr/>
          <a:lstStyle>
            <a:lvl1pPr>
              <a:defRPr/>
            </a:lvl1pPr>
          </a:lstStyle>
          <a:p>
            <a:pPr>
              <a:defRPr/>
            </a:pPr>
            <a:endParaRPr lang="en-US"/>
          </a:p>
        </p:txBody>
      </p:sp>
    </p:spTree>
  </p:cSld>
  <p:clrMapOvr>
    <a:masterClrMapping/>
  </p:clrMapOvr>
  <p:transition spd="slow" advTm="10000">
    <p:dissolve/>
  </p:transition>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16" name="Content Placeholder 11"/>
          <p:cNvSpPr>
            <a:spLocks noGrp="1"/>
          </p:cNvSpPr>
          <p:nvPr>
            <p:ph sz="quarter" idx="14"/>
          </p:nvPr>
        </p:nvSpPr>
        <p:spPr>
          <a:xfrm>
            <a:off x="4901184" y="1463040"/>
            <a:ext cx="3886200" cy="4288536"/>
          </a:xfrm>
        </p:spPr>
        <p:txBody>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8" name="Content Placeholder 30"/>
          <p:cNvSpPr>
            <a:spLocks noGrp="1"/>
          </p:cNvSpPr>
          <p:nvPr>
            <p:ph sz="quarter" idx="13"/>
          </p:nvPr>
        </p:nvSpPr>
        <p:spPr>
          <a:xfrm>
            <a:off x="352426" y="1463040"/>
            <a:ext cx="3886200" cy="4288536"/>
          </a:xfrm>
        </p:spPr>
        <p:txBody>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7" name="Title 26"/>
          <p:cNvSpPr>
            <a:spLocks noGrp="1"/>
          </p:cNvSpPr>
          <p:nvPr>
            <p:ph type="title"/>
          </p:nvPr>
        </p:nvSpPr>
        <p:spPr/>
        <p:txBody>
          <a:bodyPr/>
          <a:lstStyle/>
          <a:p>
            <a:r>
              <a:rPr lang="en-US" smtClean="0"/>
              <a:t>Click to edit Master title style</a:t>
            </a:r>
            <a:endParaRPr lang="en-US" dirty="0"/>
          </a:p>
        </p:txBody>
      </p:sp>
      <p:sp>
        <p:nvSpPr>
          <p:cNvPr id="6" name="Date Placeholder 19"/>
          <p:cNvSpPr>
            <a:spLocks noGrp="1"/>
          </p:cNvSpPr>
          <p:nvPr>
            <p:ph type="dt" sz="half" idx="15"/>
          </p:nvPr>
        </p:nvSpPr>
        <p:spPr/>
        <p:txBody>
          <a:bodyPr/>
          <a:lstStyle>
            <a:lvl1pPr>
              <a:defRPr/>
            </a:lvl1pPr>
          </a:lstStyle>
          <a:p>
            <a:pPr>
              <a:defRPr/>
            </a:pPr>
            <a:fld id="{66FCE406-2C49-47CD-A9FF-3F6FF4E55661}" type="datetimeFigureOut">
              <a:rPr lang="en-US"/>
              <a:pPr>
                <a:defRPr/>
              </a:pPr>
              <a:t>12/18/12</a:t>
            </a:fld>
            <a:endParaRPr lang="en-US"/>
          </a:p>
        </p:txBody>
      </p:sp>
      <p:sp>
        <p:nvSpPr>
          <p:cNvPr id="7" name="Slide Number Placeholder 24"/>
          <p:cNvSpPr>
            <a:spLocks noGrp="1"/>
          </p:cNvSpPr>
          <p:nvPr>
            <p:ph type="sldNum" sz="quarter" idx="16"/>
          </p:nvPr>
        </p:nvSpPr>
        <p:spPr/>
        <p:txBody>
          <a:bodyPr/>
          <a:lstStyle>
            <a:lvl1pPr>
              <a:defRPr/>
            </a:lvl1pPr>
          </a:lstStyle>
          <a:p>
            <a:pPr>
              <a:defRPr/>
            </a:pPr>
            <a:fld id="{760C6FCE-1F6F-4580-861A-05AAC002A237}" type="slidenum">
              <a:rPr lang="en-US"/>
              <a:pPr>
                <a:defRPr/>
              </a:pPr>
              <a:t>‹#›</a:t>
            </a:fld>
            <a:endParaRPr lang="en-US"/>
          </a:p>
        </p:txBody>
      </p:sp>
      <p:sp>
        <p:nvSpPr>
          <p:cNvPr id="8" name="Footer Placeholder 25"/>
          <p:cNvSpPr>
            <a:spLocks noGrp="1"/>
          </p:cNvSpPr>
          <p:nvPr>
            <p:ph type="ftr" sz="quarter" idx="17"/>
          </p:nvPr>
        </p:nvSpPr>
        <p:spPr/>
        <p:txBody>
          <a:bodyPr/>
          <a:lstStyle>
            <a:lvl1pPr>
              <a:defRPr/>
            </a:lvl1pPr>
          </a:lstStyle>
          <a:p>
            <a:pPr>
              <a:defRPr/>
            </a:pPr>
            <a:endParaRPr lang="en-US"/>
          </a:p>
        </p:txBody>
      </p:sp>
    </p:spTree>
  </p:cSld>
  <p:clrMapOvr>
    <a:masterClrMapping/>
  </p:clrMapOvr>
  <p:transition spd="slow" advTm="10000">
    <p:dissolve/>
  </p:transition>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18" name="Text Placeholder 3"/>
          <p:cNvSpPr>
            <a:spLocks noGrp="1"/>
          </p:cNvSpPr>
          <p:nvPr>
            <p:ph type="body" sz="half" idx="2"/>
          </p:nvPr>
        </p:nvSpPr>
        <p:spPr>
          <a:xfrm>
            <a:off x="352426" y="1463040"/>
            <a:ext cx="3886200" cy="509587"/>
          </a:xfrm>
        </p:spPr>
        <p:txBody>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9" name="Text Placeholder 3"/>
          <p:cNvSpPr>
            <a:spLocks noGrp="1"/>
          </p:cNvSpPr>
          <p:nvPr>
            <p:ph type="body" sz="half" idx="15"/>
          </p:nvPr>
        </p:nvSpPr>
        <p:spPr>
          <a:xfrm>
            <a:off x="4900613" y="1463040"/>
            <a:ext cx="3886200" cy="509587"/>
          </a:xfrm>
        </p:spPr>
        <p:txBody>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Content Placeholder 11"/>
          <p:cNvSpPr>
            <a:spLocks noGrp="1"/>
          </p:cNvSpPr>
          <p:nvPr>
            <p:ph sz="quarter" idx="14"/>
          </p:nvPr>
        </p:nvSpPr>
        <p:spPr>
          <a:xfrm>
            <a:off x="4900613" y="2011680"/>
            <a:ext cx="3886200" cy="3736848"/>
          </a:xfrm>
        </p:spPr>
        <p:txBody>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8" name="Content Placeholder 30"/>
          <p:cNvSpPr>
            <a:spLocks noGrp="1"/>
          </p:cNvSpPr>
          <p:nvPr>
            <p:ph sz="quarter" idx="13"/>
          </p:nvPr>
        </p:nvSpPr>
        <p:spPr>
          <a:xfrm>
            <a:off x="352426" y="2011680"/>
            <a:ext cx="3886200" cy="3736848"/>
          </a:xfrm>
        </p:spPr>
        <p:txBody>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0" name="Title 29"/>
          <p:cNvSpPr>
            <a:spLocks noGrp="1"/>
          </p:cNvSpPr>
          <p:nvPr>
            <p:ph type="title"/>
          </p:nvPr>
        </p:nvSpPr>
        <p:spPr/>
        <p:txBody>
          <a:bodyPr/>
          <a:lstStyle/>
          <a:p>
            <a:r>
              <a:rPr lang="en-US" smtClean="0"/>
              <a:t>Click to edit Master title style</a:t>
            </a:r>
            <a:endParaRPr lang="en-US"/>
          </a:p>
        </p:txBody>
      </p:sp>
      <p:sp>
        <p:nvSpPr>
          <p:cNvPr id="8" name="Date Placeholder 19"/>
          <p:cNvSpPr>
            <a:spLocks noGrp="1"/>
          </p:cNvSpPr>
          <p:nvPr>
            <p:ph type="dt" sz="half" idx="16"/>
          </p:nvPr>
        </p:nvSpPr>
        <p:spPr/>
        <p:txBody>
          <a:bodyPr/>
          <a:lstStyle>
            <a:lvl1pPr>
              <a:defRPr/>
            </a:lvl1pPr>
          </a:lstStyle>
          <a:p>
            <a:pPr>
              <a:defRPr/>
            </a:pPr>
            <a:fld id="{396BDF1E-63CC-4897-A9C8-8BAE9009CD7D}" type="datetimeFigureOut">
              <a:rPr lang="en-US"/>
              <a:pPr>
                <a:defRPr/>
              </a:pPr>
              <a:t>12/18/12</a:t>
            </a:fld>
            <a:endParaRPr lang="en-US"/>
          </a:p>
        </p:txBody>
      </p:sp>
      <p:sp>
        <p:nvSpPr>
          <p:cNvPr id="9" name="Slide Number Placeholder 23"/>
          <p:cNvSpPr>
            <a:spLocks noGrp="1"/>
          </p:cNvSpPr>
          <p:nvPr>
            <p:ph type="sldNum" sz="quarter" idx="17"/>
          </p:nvPr>
        </p:nvSpPr>
        <p:spPr/>
        <p:txBody>
          <a:bodyPr/>
          <a:lstStyle>
            <a:lvl1pPr>
              <a:defRPr/>
            </a:lvl1pPr>
          </a:lstStyle>
          <a:p>
            <a:pPr>
              <a:defRPr/>
            </a:pPr>
            <a:fld id="{5D064B13-7D0D-4C4F-BC76-0F5DBF0536C8}" type="slidenum">
              <a:rPr lang="en-US"/>
              <a:pPr>
                <a:defRPr/>
              </a:pPr>
              <a:t>‹#›</a:t>
            </a:fld>
            <a:endParaRPr lang="en-US"/>
          </a:p>
        </p:txBody>
      </p:sp>
      <p:sp>
        <p:nvSpPr>
          <p:cNvPr id="10" name="Footer Placeholder 28"/>
          <p:cNvSpPr>
            <a:spLocks noGrp="1"/>
          </p:cNvSpPr>
          <p:nvPr>
            <p:ph type="ftr" sz="quarter" idx="18"/>
          </p:nvPr>
        </p:nvSpPr>
        <p:spPr/>
        <p:txBody>
          <a:bodyPr/>
          <a:lstStyle>
            <a:lvl1pPr>
              <a:defRPr/>
            </a:lvl1pPr>
          </a:lstStyle>
          <a:p>
            <a:pPr>
              <a:defRPr/>
            </a:pPr>
            <a:endParaRPr lang="en-US"/>
          </a:p>
        </p:txBody>
      </p:sp>
    </p:spTree>
  </p:cSld>
  <p:clrMapOvr>
    <a:masterClrMapping/>
  </p:clrMapOvr>
  <p:transition spd="slow" advTm="10000">
    <p:dissolve/>
  </p:transition>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3" name="Rectangle 2"/>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15" name="Title 14"/>
          <p:cNvSpPr>
            <a:spLocks noGrp="1"/>
          </p:cNvSpPr>
          <p:nvPr>
            <p:ph type="title"/>
          </p:nvPr>
        </p:nvSpPr>
        <p:spPr/>
        <p:txBody>
          <a:bodyPr/>
          <a:lstStyle/>
          <a:p>
            <a:r>
              <a:rPr lang="en-US" smtClean="0"/>
              <a:t>Click to edit Master title style</a:t>
            </a:r>
            <a:endParaRPr lang="en-US"/>
          </a:p>
        </p:txBody>
      </p:sp>
      <p:sp>
        <p:nvSpPr>
          <p:cNvPr id="4" name="Date Placeholder 10"/>
          <p:cNvSpPr>
            <a:spLocks noGrp="1"/>
          </p:cNvSpPr>
          <p:nvPr>
            <p:ph type="dt" sz="half" idx="10"/>
          </p:nvPr>
        </p:nvSpPr>
        <p:spPr/>
        <p:txBody>
          <a:bodyPr/>
          <a:lstStyle>
            <a:lvl1pPr>
              <a:defRPr/>
            </a:lvl1pPr>
          </a:lstStyle>
          <a:p>
            <a:pPr>
              <a:defRPr/>
            </a:pPr>
            <a:fld id="{E8025D4E-6BAF-4A0E-A660-EA50BAAA8F00}" type="datetimeFigureOut">
              <a:rPr lang="en-US"/>
              <a:pPr>
                <a:defRPr/>
              </a:pPr>
              <a:t>12/18/12</a:t>
            </a:fld>
            <a:endParaRPr lang="en-US"/>
          </a:p>
        </p:txBody>
      </p:sp>
      <p:sp>
        <p:nvSpPr>
          <p:cNvPr id="5" name="Slide Number Placeholder 13"/>
          <p:cNvSpPr>
            <a:spLocks noGrp="1"/>
          </p:cNvSpPr>
          <p:nvPr>
            <p:ph type="sldNum" sz="quarter" idx="11"/>
          </p:nvPr>
        </p:nvSpPr>
        <p:spPr/>
        <p:txBody>
          <a:bodyPr/>
          <a:lstStyle>
            <a:lvl1pPr>
              <a:defRPr/>
            </a:lvl1pPr>
          </a:lstStyle>
          <a:p>
            <a:pPr>
              <a:defRPr/>
            </a:pPr>
            <a:fld id="{CFD1649E-F731-4D00-87FE-9781A7FB4380}" type="slidenum">
              <a:rPr lang="en-US"/>
              <a:pPr>
                <a:defRPr/>
              </a:pPr>
              <a:t>‹#›</a:t>
            </a:fld>
            <a:endParaRPr lang="en-US"/>
          </a:p>
        </p:txBody>
      </p:sp>
      <p:sp>
        <p:nvSpPr>
          <p:cNvPr id="6" name="Footer Placeholder 17"/>
          <p:cNvSpPr>
            <a:spLocks noGrp="1"/>
          </p:cNvSpPr>
          <p:nvPr>
            <p:ph type="ftr" sz="quarter" idx="12"/>
          </p:nvPr>
        </p:nvSpPr>
        <p:spPr/>
        <p:txBody>
          <a:bodyPr/>
          <a:lstStyle>
            <a:lvl1pPr>
              <a:defRPr/>
            </a:lvl1pPr>
          </a:lstStyle>
          <a:p>
            <a:pPr>
              <a:defRPr/>
            </a:pPr>
            <a:endParaRPr lang="en-US"/>
          </a:p>
        </p:txBody>
      </p:sp>
    </p:spTree>
  </p:cSld>
  <p:clrMapOvr>
    <a:masterClrMapping/>
  </p:clrMapOvr>
  <p:transition spd="slow" advTm="10000">
    <p:dissolve/>
  </p:transition>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3" name="Date Placeholder 6"/>
          <p:cNvSpPr>
            <a:spLocks noGrp="1"/>
          </p:cNvSpPr>
          <p:nvPr>
            <p:ph type="dt" sz="half" idx="10"/>
          </p:nvPr>
        </p:nvSpPr>
        <p:spPr/>
        <p:txBody>
          <a:bodyPr/>
          <a:lstStyle>
            <a:lvl1pPr>
              <a:defRPr/>
            </a:lvl1pPr>
          </a:lstStyle>
          <a:p>
            <a:pPr>
              <a:defRPr/>
            </a:pPr>
            <a:fld id="{7E1865DC-284C-496D-BE1A-E85BDB0259EC}" type="datetimeFigureOut">
              <a:rPr lang="en-US"/>
              <a:pPr>
                <a:defRPr/>
              </a:pPr>
              <a:t>12/18/12</a:t>
            </a:fld>
            <a:endParaRPr lang="en-US"/>
          </a:p>
        </p:txBody>
      </p:sp>
      <p:sp>
        <p:nvSpPr>
          <p:cNvPr id="4" name="Slide Number Placeholder 11"/>
          <p:cNvSpPr>
            <a:spLocks noGrp="1"/>
          </p:cNvSpPr>
          <p:nvPr>
            <p:ph type="sldNum" sz="quarter" idx="11"/>
          </p:nvPr>
        </p:nvSpPr>
        <p:spPr/>
        <p:txBody>
          <a:bodyPr/>
          <a:lstStyle>
            <a:lvl1pPr>
              <a:defRPr/>
            </a:lvl1pPr>
          </a:lstStyle>
          <a:p>
            <a:pPr>
              <a:defRPr/>
            </a:pPr>
            <a:fld id="{7F5AC5E2-6038-4B2B-9E3E-013E5940E896}" type="slidenum">
              <a:rPr lang="en-US"/>
              <a:pPr>
                <a:defRPr/>
              </a:pPr>
              <a:t>‹#›</a:t>
            </a:fld>
            <a:endParaRPr lang="en-US"/>
          </a:p>
        </p:txBody>
      </p:sp>
      <p:sp>
        <p:nvSpPr>
          <p:cNvPr id="5" name="Footer Placeholder 12"/>
          <p:cNvSpPr>
            <a:spLocks noGrp="1"/>
          </p:cNvSpPr>
          <p:nvPr>
            <p:ph type="ftr" sz="quarter" idx="12"/>
          </p:nvPr>
        </p:nvSpPr>
        <p:spPr/>
        <p:txBody>
          <a:bodyPr/>
          <a:lstStyle>
            <a:lvl1pPr>
              <a:defRPr/>
            </a:lvl1pPr>
          </a:lstStyle>
          <a:p>
            <a:pPr>
              <a:defRPr/>
            </a:pPr>
            <a:endParaRPr lang="en-US"/>
          </a:p>
        </p:txBody>
      </p:sp>
    </p:spTree>
  </p:cSld>
  <p:clrMapOvr>
    <a:masterClrMapping/>
  </p:clrMapOvr>
  <p:transition spd="slow" advTm="10000">
    <p:dissolve/>
  </p:transition>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6" name="Rectangle 5"/>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cxnSp>
        <p:nvCxnSpPr>
          <p:cNvPr id="7" name="Straight Connector 6"/>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itle 23"/>
          <p:cNvSpPr>
            <a:spLocks noGrp="1"/>
          </p:cNvSpPr>
          <p:nvPr>
            <p:ph type="title"/>
          </p:nvPr>
        </p:nvSpPr>
        <p:spPr/>
        <p:txBody>
          <a:bodyPr/>
          <a:lstStyle/>
          <a:p>
            <a:r>
              <a:rPr lang="en-US" smtClean="0"/>
              <a:t>Click to edit Master title style</a:t>
            </a:r>
            <a:endParaRPr lang="en-US"/>
          </a:p>
        </p:txBody>
      </p:sp>
      <p:sp>
        <p:nvSpPr>
          <p:cNvPr id="11" name="Text Placeholder 3"/>
          <p:cNvSpPr>
            <a:spLocks noGrp="1"/>
          </p:cNvSpPr>
          <p:nvPr>
            <p:ph type="body" sz="half" idx="2"/>
          </p:nvPr>
        </p:nvSpPr>
        <p:spPr>
          <a:xfrm>
            <a:off x="352426" y="1463040"/>
            <a:ext cx="3381375" cy="3967162"/>
          </a:xfrm>
        </p:spPr>
        <p:txBody>
          <a:bodyPr/>
          <a:lstStyle>
            <a:lvl1pPr marL="0" indent="0">
              <a:lnSpc>
                <a:spcPct val="150000"/>
              </a:lnSpc>
              <a:buNone/>
              <a:defRPr sz="1600" b="0" i="1" spc="0" baseline="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Content Placeholder 11"/>
          <p:cNvSpPr>
            <a:spLocks noGrp="1"/>
          </p:cNvSpPr>
          <p:nvPr>
            <p:ph sz="quarter" idx="14"/>
          </p:nvPr>
        </p:nvSpPr>
        <p:spPr>
          <a:xfrm>
            <a:off x="4105275" y="1463040"/>
            <a:ext cx="4681538" cy="3968496"/>
          </a:xfrm>
        </p:spPr>
        <p:txBody>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12"/>
          <p:cNvSpPr>
            <a:spLocks noGrp="1"/>
          </p:cNvSpPr>
          <p:nvPr>
            <p:ph type="dt" sz="half" idx="15"/>
          </p:nvPr>
        </p:nvSpPr>
        <p:spPr/>
        <p:txBody>
          <a:bodyPr/>
          <a:lstStyle>
            <a:lvl1pPr>
              <a:defRPr/>
            </a:lvl1pPr>
          </a:lstStyle>
          <a:p>
            <a:pPr>
              <a:defRPr/>
            </a:pPr>
            <a:fld id="{8C26979C-5794-45D7-976E-43CCF50EC36C}" type="datetimeFigureOut">
              <a:rPr lang="en-US"/>
              <a:pPr>
                <a:defRPr/>
              </a:pPr>
              <a:t>12/18/12</a:t>
            </a:fld>
            <a:endParaRPr lang="en-US"/>
          </a:p>
        </p:txBody>
      </p:sp>
      <p:sp>
        <p:nvSpPr>
          <p:cNvPr id="9" name="Slide Number Placeholder 17"/>
          <p:cNvSpPr>
            <a:spLocks noGrp="1"/>
          </p:cNvSpPr>
          <p:nvPr>
            <p:ph type="sldNum" sz="quarter" idx="16"/>
          </p:nvPr>
        </p:nvSpPr>
        <p:spPr/>
        <p:txBody>
          <a:bodyPr/>
          <a:lstStyle>
            <a:lvl1pPr>
              <a:defRPr/>
            </a:lvl1pPr>
          </a:lstStyle>
          <a:p>
            <a:pPr>
              <a:defRPr/>
            </a:pPr>
            <a:fld id="{112A68B4-E87F-49B0-8E14-E6BD62EEB215}" type="slidenum">
              <a:rPr lang="en-US"/>
              <a:pPr>
                <a:defRPr/>
              </a:pPr>
              <a:t>‹#›</a:t>
            </a:fld>
            <a:endParaRPr lang="en-US"/>
          </a:p>
        </p:txBody>
      </p:sp>
      <p:sp>
        <p:nvSpPr>
          <p:cNvPr id="10" name="Footer Placeholder 19"/>
          <p:cNvSpPr>
            <a:spLocks noGrp="1"/>
          </p:cNvSpPr>
          <p:nvPr>
            <p:ph type="ftr" sz="quarter" idx="17"/>
          </p:nvPr>
        </p:nvSpPr>
        <p:spPr/>
        <p:txBody>
          <a:bodyPr/>
          <a:lstStyle>
            <a:lvl1pPr>
              <a:defRPr/>
            </a:lvl1pPr>
          </a:lstStyle>
          <a:p>
            <a:pPr>
              <a:defRPr/>
            </a:pPr>
            <a:endParaRPr lang="en-US"/>
          </a:p>
        </p:txBody>
      </p:sp>
    </p:spTree>
  </p:cSld>
  <p:clrMapOvr>
    <a:masterClrMapping/>
  </p:clrMapOvr>
  <p:transition spd="slow" advTm="10000">
    <p:dissolve/>
  </p:transition>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6" name="Rectangle 5"/>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cxnSp>
        <p:nvCxnSpPr>
          <p:cNvPr id="7" name="Straight Connector 6"/>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idx="1"/>
          </p:nvPr>
        </p:nvSpPr>
        <p:spPr>
          <a:xfrm>
            <a:off x="5229224" y="0"/>
            <a:ext cx="3914775" cy="5657850"/>
          </a:xfrm>
        </p:spPr>
        <p:txBody>
          <a:bodyPr anchor="ctr" anchorCtr="0"/>
          <a:lstStyle>
            <a:lvl1pPr marL="0" indent="0" algn="ctr">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25" name="Text Placeholder 24"/>
          <p:cNvSpPr>
            <a:spLocks noGrp="1"/>
          </p:cNvSpPr>
          <p:nvPr>
            <p:ph type="body" sz="quarter" idx="13"/>
          </p:nvPr>
        </p:nvSpPr>
        <p:spPr>
          <a:xfrm>
            <a:off x="352426" y="1600199"/>
            <a:ext cx="4572000" cy="3593237"/>
          </a:xfrm>
        </p:spPr>
        <p:txBody>
          <a:bodyPr/>
          <a:lstStyle>
            <a:lvl1pPr marL="0" indent="0">
              <a:lnSpc>
                <a:spcPct val="150000"/>
              </a:lnSpc>
              <a:spcBef>
                <a:spcPts val="0"/>
              </a:spcBef>
              <a:buNone/>
              <a:defRPr sz="1600" i="1">
                <a:solidFill>
                  <a:schemeClr val="tx1"/>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n-US" smtClean="0"/>
              <a:t>Click to edit Master text styles</a:t>
            </a:r>
          </a:p>
        </p:txBody>
      </p:sp>
      <p:sp>
        <p:nvSpPr>
          <p:cNvPr id="19" name="Title Placeholder 1"/>
          <p:cNvSpPr>
            <a:spLocks noGrp="1"/>
          </p:cNvSpPr>
          <p:nvPr>
            <p:ph type="title"/>
          </p:nvPr>
        </p:nvSpPr>
        <p:spPr>
          <a:xfrm>
            <a:off x="352425" y="275208"/>
            <a:ext cx="4572000" cy="1324992"/>
          </a:xfrm>
          <a:prstGeom prst="rect">
            <a:avLst/>
          </a:prstGeom>
        </p:spPr>
        <p:txBody>
          <a:bodyPr rtlCol="0">
            <a:normAutofit/>
          </a:bodyPr>
          <a:lstStyle/>
          <a:p>
            <a:r>
              <a:rPr lang="en-US" smtClean="0"/>
              <a:t>Click to edit Master title style</a:t>
            </a:r>
            <a:endParaRPr lang="en-US" dirty="0"/>
          </a:p>
        </p:txBody>
      </p:sp>
      <p:sp>
        <p:nvSpPr>
          <p:cNvPr id="8" name="Date Placeholder 12"/>
          <p:cNvSpPr>
            <a:spLocks noGrp="1"/>
          </p:cNvSpPr>
          <p:nvPr>
            <p:ph type="dt" sz="half" idx="14"/>
          </p:nvPr>
        </p:nvSpPr>
        <p:spPr/>
        <p:txBody>
          <a:bodyPr/>
          <a:lstStyle>
            <a:lvl1pPr>
              <a:defRPr/>
            </a:lvl1pPr>
          </a:lstStyle>
          <a:p>
            <a:pPr>
              <a:defRPr/>
            </a:pPr>
            <a:fld id="{50733D76-D9E8-4B59-A1D4-4DEA4385CD83}" type="datetimeFigureOut">
              <a:rPr lang="en-US"/>
              <a:pPr>
                <a:defRPr/>
              </a:pPr>
              <a:t>12/18/12</a:t>
            </a:fld>
            <a:endParaRPr lang="en-US"/>
          </a:p>
        </p:txBody>
      </p:sp>
      <p:sp>
        <p:nvSpPr>
          <p:cNvPr id="9" name="Slide Number Placeholder 19"/>
          <p:cNvSpPr>
            <a:spLocks noGrp="1"/>
          </p:cNvSpPr>
          <p:nvPr>
            <p:ph type="sldNum" sz="quarter" idx="15"/>
          </p:nvPr>
        </p:nvSpPr>
        <p:spPr/>
        <p:txBody>
          <a:bodyPr/>
          <a:lstStyle>
            <a:lvl1pPr>
              <a:defRPr/>
            </a:lvl1pPr>
          </a:lstStyle>
          <a:p>
            <a:pPr>
              <a:defRPr/>
            </a:pPr>
            <a:fld id="{0B82789F-1729-4ECE-9386-4FE63E7DFCC2}" type="slidenum">
              <a:rPr lang="en-US"/>
              <a:pPr>
                <a:defRPr/>
              </a:pPr>
              <a:t>‹#›</a:t>
            </a:fld>
            <a:endParaRPr lang="en-US"/>
          </a:p>
        </p:txBody>
      </p:sp>
      <p:sp>
        <p:nvSpPr>
          <p:cNvPr id="10" name="Footer Placeholder 20"/>
          <p:cNvSpPr>
            <a:spLocks noGrp="1"/>
          </p:cNvSpPr>
          <p:nvPr>
            <p:ph type="ftr" sz="quarter" idx="16"/>
          </p:nvPr>
        </p:nvSpPr>
        <p:spPr/>
        <p:txBody>
          <a:bodyPr/>
          <a:lstStyle>
            <a:lvl1pPr>
              <a:defRPr/>
            </a:lvl1pPr>
          </a:lstStyle>
          <a:p>
            <a:pPr>
              <a:defRPr/>
            </a:pPr>
            <a:endParaRPr lang="en-US"/>
          </a:p>
        </p:txBody>
      </p:sp>
    </p:spTree>
  </p:cSld>
  <p:clrMapOvr>
    <a:masterClrMapping/>
  </p:clrMapOvr>
  <p:transition spd="slow" advTm="10000">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352425" y="228600"/>
            <a:ext cx="7680325" cy="10668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3" name="Text Placeholder 2"/>
          <p:cNvSpPr>
            <a:spLocks noGrp="1"/>
          </p:cNvSpPr>
          <p:nvPr>
            <p:ph type="body" idx="1"/>
          </p:nvPr>
        </p:nvSpPr>
        <p:spPr>
          <a:xfrm>
            <a:off x="352425" y="1463675"/>
            <a:ext cx="7680325" cy="4343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52425" y="6543675"/>
            <a:ext cx="1466850" cy="247650"/>
          </a:xfrm>
          <a:prstGeom prst="rect">
            <a:avLst/>
          </a:prstGeom>
        </p:spPr>
        <p:txBody>
          <a:bodyPr vert="horz" lIns="91440" tIns="45720" rIns="91440" bIns="45720" rtlCol="0" anchor="ctr">
            <a:normAutofit/>
          </a:bodyPr>
          <a:lstStyle>
            <a:lvl1pPr algn="l" fontAlgn="auto">
              <a:spcBef>
                <a:spcPts val="0"/>
              </a:spcBef>
              <a:spcAft>
                <a:spcPts val="0"/>
              </a:spcAft>
              <a:defRPr sz="1000" b="1">
                <a:solidFill>
                  <a:schemeClr val="tx1">
                    <a:alpha val="65000"/>
                  </a:schemeClr>
                </a:solidFill>
                <a:latin typeface="+mn-lt"/>
                <a:ea typeface="+mn-ea"/>
                <a:cs typeface="+mn-cs"/>
              </a:defRPr>
            </a:lvl1pPr>
          </a:lstStyle>
          <a:p>
            <a:pPr>
              <a:defRPr/>
            </a:pPr>
            <a:fld id="{D81A6352-B9FC-47FC-AC21-A49305B21B21}" type="datetimeFigureOut">
              <a:rPr lang="en-US"/>
              <a:pPr>
                <a:defRPr/>
              </a:pPr>
              <a:t>12/18/12</a:t>
            </a:fld>
            <a:endParaRPr lang="en-US"/>
          </a:p>
        </p:txBody>
      </p:sp>
      <p:sp>
        <p:nvSpPr>
          <p:cNvPr id="5" name="Footer Placeholder 4"/>
          <p:cNvSpPr>
            <a:spLocks noGrp="1"/>
          </p:cNvSpPr>
          <p:nvPr>
            <p:ph type="ftr" sz="quarter" idx="3"/>
          </p:nvPr>
        </p:nvSpPr>
        <p:spPr>
          <a:xfrm>
            <a:off x="1809750" y="6543675"/>
            <a:ext cx="4086225" cy="247650"/>
          </a:xfrm>
          <a:prstGeom prst="rect">
            <a:avLst/>
          </a:prstGeom>
        </p:spPr>
        <p:txBody>
          <a:bodyPr vert="horz" lIns="91440" tIns="45720" rIns="91440" bIns="45720" rtlCol="0" anchor="ctr">
            <a:normAutofit/>
          </a:bodyPr>
          <a:lstStyle>
            <a:lvl1pPr algn="l" fontAlgn="auto">
              <a:spcBef>
                <a:spcPts val="0"/>
              </a:spcBef>
              <a:spcAft>
                <a:spcPts val="0"/>
              </a:spcAft>
              <a:defRPr sz="1000" b="1" i="1">
                <a:solidFill>
                  <a:schemeClr val="tx1">
                    <a:alpha val="6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7886700" y="6543675"/>
            <a:ext cx="876300" cy="247650"/>
          </a:xfrm>
          <a:prstGeom prst="rect">
            <a:avLst/>
          </a:prstGeom>
        </p:spPr>
        <p:txBody>
          <a:bodyPr vert="horz" lIns="91440" tIns="45720" rIns="91440" bIns="45720" rtlCol="0" anchor="ctr">
            <a:normAutofit/>
          </a:bodyPr>
          <a:lstStyle>
            <a:lvl1pPr algn="r" fontAlgn="auto">
              <a:spcBef>
                <a:spcPts val="0"/>
              </a:spcBef>
              <a:spcAft>
                <a:spcPts val="0"/>
              </a:spcAft>
              <a:defRPr sz="1000" b="1">
                <a:solidFill>
                  <a:schemeClr val="tx1">
                    <a:alpha val="65000"/>
                  </a:schemeClr>
                </a:solidFill>
                <a:latin typeface="+mn-lt"/>
                <a:ea typeface="+mn-ea"/>
                <a:cs typeface="+mn-cs"/>
              </a:defRPr>
            </a:lvl1pPr>
          </a:lstStyle>
          <a:p>
            <a:pPr>
              <a:defRPr/>
            </a:pPr>
            <a:fld id="{759F54AA-D49D-4591-B01E-59BB83C5AB1C}" type="slidenum">
              <a:rPr lang="en-US"/>
              <a:pPr>
                <a:defRPr/>
              </a:pPr>
              <a:t>‹#›</a:t>
            </a:fld>
            <a:endParaRPr lang="en-US"/>
          </a:p>
        </p:txBody>
      </p:sp>
    </p:spTree>
  </p:cSld>
  <p:clrMap bg1="dk1" tx1="lt1" bg2="dk2" tx2="lt2" accent1="accent1" accent2="accent2" accent3="accent3" accent4="accent4" accent5="accent5" accent6="accent6" hlink="hlink" folHlink="folHlink"/>
  <p:sldLayoutIdLst>
    <p:sldLayoutId id="2147483768" r:id="rId1"/>
    <p:sldLayoutId id="2147483769" r:id="rId2"/>
    <p:sldLayoutId id="2147483770" r:id="rId3"/>
    <p:sldLayoutId id="2147483771" r:id="rId4"/>
    <p:sldLayoutId id="2147483772" r:id="rId5"/>
    <p:sldLayoutId id="2147483773" r:id="rId6"/>
    <p:sldLayoutId id="2147483774" r:id="rId7"/>
    <p:sldLayoutId id="2147483775" r:id="rId8"/>
    <p:sldLayoutId id="2147483776" r:id="rId9"/>
    <p:sldLayoutId id="2147483777" r:id="rId10"/>
    <p:sldLayoutId id="2147483778" r:id="rId11"/>
  </p:sldLayoutIdLst>
  <p:transition spd="slow" advTm="10000">
    <p:dissolve/>
  </p:transition>
  <p:txStyles>
    <p:titleStyle>
      <a:lvl1pPr algn="l" rtl="0" eaLnBrk="0" fontAlgn="base" hangingPunct="0">
        <a:spcBef>
          <a:spcPts val="400"/>
        </a:spcBef>
        <a:spcAft>
          <a:spcPct val="0"/>
        </a:spcAft>
        <a:defRPr sz="4000" kern="1200">
          <a:solidFill>
            <a:schemeClr val="tx1"/>
          </a:solidFill>
          <a:latin typeface="+mj-lt"/>
          <a:ea typeface="ＭＳ Ｐゴシック" pitchFamily="-123" charset="-128"/>
          <a:cs typeface="ＭＳ Ｐゴシック" pitchFamily="-123" charset="-128"/>
        </a:defRPr>
      </a:lvl1pPr>
      <a:lvl2pPr algn="l" rtl="0" eaLnBrk="0" fontAlgn="base" hangingPunct="0">
        <a:spcBef>
          <a:spcPts val="400"/>
        </a:spcBef>
        <a:spcAft>
          <a:spcPct val="0"/>
        </a:spcAft>
        <a:defRPr sz="4000">
          <a:solidFill>
            <a:schemeClr val="tx1"/>
          </a:solidFill>
          <a:latin typeface="Corbel" pitchFamily="-123" charset="0"/>
          <a:ea typeface="ＭＳ Ｐゴシック" pitchFamily="-123" charset="-128"/>
          <a:cs typeface="ＭＳ Ｐゴシック" pitchFamily="-123" charset="-128"/>
        </a:defRPr>
      </a:lvl2pPr>
      <a:lvl3pPr algn="l" rtl="0" eaLnBrk="0" fontAlgn="base" hangingPunct="0">
        <a:spcBef>
          <a:spcPts val="400"/>
        </a:spcBef>
        <a:spcAft>
          <a:spcPct val="0"/>
        </a:spcAft>
        <a:defRPr sz="4000">
          <a:solidFill>
            <a:schemeClr val="tx1"/>
          </a:solidFill>
          <a:latin typeface="Corbel" pitchFamily="-123" charset="0"/>
          <a:ea typeface="ＭＳ Ｐゴシック" pitchFamily="-123" charset="-128"/>
          <a:cs typeface="ＭＳ Ｐゴシック" pitchFamily="-123" charset="-128"/>
        </a:defRPr>
      </a:lvl3pPr>
      <a:lvl4pPr algn="l" rtl="0" eaLnBrk="0" fontAlgn="base" hangingPunct="0">
        <a:spcBef>
          <a:spcPts val="400"/>
        </a:spcBef>
        <a:spcAft>
          <a:spcPct val="0"/>
        </a:spcAft>
        <a:defRPr sz="4000">
          <a:solidFill>
            <a:schemeClr val="tx1"/>
          </a:solidFill>
          <a:latin typeface="Corbel" pitchFamily="-123" charset="0"/>
          <a:ea typeface="ＭＳ Ｐゴシック" pitchFamily="-123" charset="-128"/>
          <a:cs typeface="ＭＳ Ｐゴシック" pitchFamily="-123" charset="-128"/>
        </a:defRPr>
      </a:lvl4pPr>
      <a:lvl5pPr algn="l" rtl="0" eaLnBrk="0" fontAlgn="base" hangingPunct="0">
        <a:spcBef>
          <a:spcPts val="400"/>
        </a:spcBef>
        <a:spcAft>
          <a:spcPct val="0"/>
        </a:spcAft>
        <a:defRPr sz="4000">
          <a:solidFill>
            <a:schemeClr val="tx1"/>
          </a:solidFill>
          <a:latin typeface="Corbel" pitchFamily="-123" charset="0"/>
          <a:ea typeface="ＭＳ Ｐゴシック" pitchFamily="-123" charset="-128"/>
          <a:cs typeface="ＭＳ Ｐゴシック" pitchFamily="-123" charset="-128"/>
        </a:defRPr>
      </a:lvl5pPr>
      <a:lvl6pPr marL="457200" algn="l" rtl="0" fontAlgn="base">
        <a:spcBef>
          <a:spcPts val="400"/>
        </a:spcBef>
        <a:spcAft>
          <a:spcPct val="0"/>
        </a:spcAft>
        <a:defRPr sz="4000">
          <a:solidFill>
            <a:schemeClr val="tx1"/>
          </a:solidFill>
          <a:latin typeface="Corbel" pitchFamily="-123" charset="0"/>
          <a:ea typeface="ＭＳ Ｐゴシック" pitchFamily="-123" charset="-128"/>
          <a:cs typeface="ＭＳ Ｐゴシック" pitchFamily="-123" charset="-128"/>
        </a:defRPr>
      </a:lvl6pPr>
      <a:lvl7pPr marL="914400" algn="l" rtl="0" fontAlgn="base">
        <a:spcBef>
          <a:spcPts val="400"/>
        </a:spcBef>
        <a:spcAft>
          <a:spcPct val="0"/>
        </a:spcAft>
        <a:defRPr sz="4000">
          <a:solidFill>
            <a:schemeClr val="tx1"/>
          </a:solidFill>
          <a:latin typeface="Corbel" pitchFamily="-123" charset="0"/>
          <a:ea typeface="ＭＳ Ｐゴシック" pitchFamily="-123" charset="-128"/>
          <a:cs typeface="ＭＳ Ｐゴシック" pitchFamily="-123" charset="-128"/>
        </a:defRPr>
      </a:lvl7pPr>
      <a:lvl8pPr marL="1371600" algn="l" rtl="0" fontAlgn="base">
        <a:spcBef>
          <a:spcPts val="400"/>
        </a:spcBef>
        <a:spcAft>
          <a:spcPct val="0"/>
        </a:spcAft>
        <a:defRPr sz="4000">
          <a:solidFill>
            <a:schemeClr val="tx1"/>
          </a:solidFill>
          <a:latin typeface="Corbel" pitchFamily="-123" charset="0"/>
          <a:ea typeface="ＭＳ Ｐゴシック" pitchFamily="-123" charset="-128"/>
          <a:cs typeface="ＭＳ Ｐゴシック" pitchFamily="-123" charset="-128"/>
        </a:defRPr>
      </a:lvl8pPr>
      <a:lvl9pPr marL="1828800" algn="l" rtl="0" fontAlgn="base">
        <a:spcBef>
          <a:spcPts val="400"/>
        </a:spcBef>
        <a:spcAft>
          <a:spcPct val="0"/>
        </a:spcAft>
        <a:defRPr sz="4000">
          <a:solidFill>
            <a:schemeClr val="tx1"/>
          </a:solidFill>
          <a:latin typeface="Corbel" pitchFamily="-123" charset="0"/>
          <a:ea typeface="ＭＳ Ｐゴシック" pitchFamily="-123" charset="-128"/>
          <a:cs typeface="ＭＳ Ｐゴシック" pitchFamily="-123" charset="-128"/>
        </a:defRPr>
      </a:lvl9pPr>
    </p:titleStyle>
    <p:bodyStyle>
      <a:lvl1pPr marL="342900" indent="-342900" algn="l" rtl="0" eaLnBrk="0" fontAlgn="base" hangingPunct="0">
        <a:spcBef>
          <a:spcPts val="1200"/>
        </a:spcBef>
        <a:spcAft>
          <a:spcPct val="0"/>
        </a:spcAft>
        <a:buClr>
          <a:srgbClr val="5F5F5F"/>
        </a:buClr>
        <a:buFont typeface="Arial" pitchFamily="-123" charset="0"/>
        <a:defRPr kern="1200" spc="30">
          <a:solidFill>
            <a:schemeClr val="tx1"/>
          </a:solidFill>
          <a:latin typeface="+mn-lt"/>
          <a:ea typeface="ＭＳ Ｐゴシック" pitchFamily="-123" charset="-128"/>
          <a:cs typeface="ＭＳ Ｐゴシック" pitchFamily="-123" charset="-128"/>
        </a:defRPr>
      </a:lvl1pPr>
      <a:lvl2pPr marL="171450" indent="-171450" algn="l" rtl="0" eaLnBrk="0" fontAlgn="base" hangingPunct="0">
        <a:spcBef>
          <a:spcPts val="600"/>
        </a:spcBef>
        <a:spcAft>
          <a:spcPct val="0"/>
        </a:spcAft>
        <a:buClr>
          <a:schemeClr val="accent1"/>
        </a:buClr>
        <a:buFont typeface="Arial" pitchFamily="-123" charset="0"/>
        <a:buChar char="•"/>
        <a:defRPr sz="1600" kern="1200">
          <a:solidFill>
            <a:schemeClr val="tx1"/>
          </a:solidFill>
          <a:latin typeface="+mn-lt"/>
          <a:ea typeface="ＭＳ Ｐゴシック" pitchFamily="-123" charset="-128"/>
          <a:cs typeface="ＭＳ Ｐゴシック" pitchFamily="-123" charset="-128"/>
        </a:defRPr>
      </a:lvl2pPr>
      <a:lvl3pPr marL="344488" indent="-165100" algn="l" rtl="0" eaLnBrk="0" fontAlgn="base" hangingPunct="0">
        <a:spcBef>
          <a:spcPts val="600"/>
        </a:spcBef>
        <a:spcAft>
          <a:spcPct val="0"/>
        </a:spcAft>
        <a:buClr>
          <a:schemeClr val="accent1"/>
        </a:buClr>
        <a:buFont typeface="Arial" pitchFamily="-123" charset="0"/>
        <a:buChar char="•"/>
        <a:defRPr sz="1600" kern="1200">
          <a:solidFill>
            <a:schemeClr val="tx1"/>
          </a:solidFill>
          <a:latin typeface="+mn-lt"/>
          <a:ea typeface="ＭＳ Ｐゴシック" pitchFamily="-123" charset="-128"/>
          <a:cs typeface="ＭＳ Ｐゴシック" pitchFamily="-123" charset="-128"/>
        </a:defRPr>
      </a:lvl3pPr>
      <a:lvl4pPr marL="517525" indent="-169863" algn="l" rtl="0" eaLnBrk="0" fontAlgn="base" hangingPunct="0">
        <a:spcBef>
          <a:spcPts val="600"/>
        </a:spcBef>
        <a:spcAft>
          <a:spcPct val="0"/>
        </a:spcAft>
        <a:buClr>
          <a:schemeClr val="accent1"/>
        </a:buClr>
        <a:buFont typeface="Arial" pitchFamily="-123" charset="0"/>
        <a:buChar char="•"/>
        <a:defRPr sz="1600" kern="1200">
          <a:solidFill>
            <a:schemeClr val="tx1"/>
          </a:solidFill>
          <a:latin typeface="+mn-lt"/>
          <a:ea typeface="ＭＳ Ｐゴシック" pitchFamily="-123" charset="-128"/>
          <a:cs typeface="ＭＳ Ｐゴシック" pitchFamily="-123" charset="-128"/>
        </a:defRPr>
      </a:lvl4pPr>
      <a:lvl5pPr marL="688975" indent="-173038" algn="l" rtl="0" eaLnBrk="0" fontAlgn="base" hangingPunct="0">
        <a:spcBef>
          <a:spcPts val="600"/>
        </a:spcBef>
        <a:spcAft>
          <a:spcPct val="0"/>
        </a:spcAft>
        <a:buClr>
          <a:schemeClr val="accent1"/>
        </a:buClr>
        <a:buFont typeface="Arial" pitchFamily="-123" charset="0"/>
        <a:buChar char="•"/>
        <a:defRPr sz="1600" kern="1200">
          <a:solidFill>
            <a:schemeClr val="tx1"/>
          </a:solidFill>
          <a:latin typeface="+mn-lt"/>
          <a:ea typeface="ＭＳ Ｐゴシック" pitchFamily="-123" charset="-128"/>
          <a:cs typeface="ＭＳ Ｐゴシック" pitchFamily="-123" charset="-128"/>
        </a:defRPr>
      </a:lvl5pPr>
      <a:lvl6pPr marL="8686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06984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24358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40817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3"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6" Type="http://schemas.openxmlformats.org/officeDocument/2006/relationships/image" Target="../media/image9.png"/><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image" Target="../media/image5.png"/><Relationship Id="rId3" Type="http://schemas.openxmlformats.org/officeDocument/2006/relationships/image" Target="../media/image6.png"/><Relationship Id="rId5" Type="http://schemas.openxmlformats.org/officeDocument/2006/relationships/image" Target="../media/image8.png"/></Relationships>
</file>

<file path=ppt/slides/_rels/slide3.xml.rels><?xml version="1.0" encoding="UTF-8" standalone="yes"?>
<Relationships xmlns="http://schemas.openxmlformats.org/package/2006/relationships"><Relationship Id="rId4"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image" Target="../media/image10.png"/><Relationship Id="rId3" Type="http://schemas.openxmlformats.org/officeDocument/2006/relationships/image" Target="../media/image11.png"/></Relationships>
</file>

<file path=ppt/slides/_rels/slide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3" Type="http://schemas.openxmlformats.org/officeDocument/2006/relationships/image" Target="../media/image1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2425" y="2895600"/>
            <a:ext cx="4572000" cy="1368425"/>
          </a:xfrm>
        </p:spPr>
        <p:txBody>
          <a:bodyPr>
            <a:normAutofit fontScale="62500" lnSpcReduction="20000"/>
          </a:bodyPr>
          <a:lstStyle/>
          <a:p>
            <a:pPr eaLnBrk="1" fontAlgn="auto" hangingPunct="1">
              <a:spcAft>
                <a:spcPts val="0"/>
              </a:spcAft>
              <a:buClr>
                <a:schemeClr val="accent5"/>
              </a:buClr>
              <a:buFont typeface="Arial" pitchFamily="34" charset="0"/>
              <a:buNone/>
              <a:defRPr/>
            </a:pPr>
            <a:endParaRPr lang="en-US" dirty="0" smtClean="0">
              <a:ea typeface="+mn-ea"/>
              <a:cs typeface="Tahoma" pitchFamily="34" charset="0"/>
            </a:endParaRPr>
          </a:p>
          <a:p>
            <a:pPr eaLnBrk="1" fontAlgn="auto" hangingPunct="1">
              <a:spcAft>
                <a:spcPts val="0"/>
              </a:spcAft>
              <a:buClr>
                <a:schemeClr val="accent5"/>
              </a:buClr>
              <a:buFont typeface="Arial" pitchFamily="34" charset="0"/>
              <a:buNone/>
              <a:defRPr/>
            </a:pPr>
            <a:endParaRPr lang="en-US" dirty="0">
              <a:ea typeface="+mn-ea"/>
              <a:cs typeface="Tahoma" pitchFamily="34" charset="0"/>
            </a:endParaRPr>
          </a:p>
          <a:p>
            <a:pPr eaLnBrk="1" fontAlgn="auto" hangingPunct="1">
              <a:spcAft>
                <a:spcPts val="0"/>
              </a:spcAft>
              <a:buClr>
                <a:schemeClr val="accent5"/>
              </a:buClr>
              <a:buFont typeface="Arial" pitchFamily="34" charset="0"/>
              <a:buNone/>
              <a:defRPr/>
            </a:pPr>
            <a:r>
              <a:rPr lang="en-US" sz="4000" b="1" dirty="0" smtClean="0">
                <a:solidFill>
                  <a:srgbClr val="FFFF00"/>
                </a:solidFill>
                <a:ea typeface="+mn-ea"/>
                <a:cs typeface="Tahoma" pitchFamily="34" charset="0"/>
              </a:rPr>
              <a:t>By: Myles, smith, Brayan sosa  </a:t>
            </a:r>
            <a:endParaRPr lang="en-US" sz="4000" b="1" dirty="0">
              <a:solidFill>
                <a:srgbClr val="FFFF00"/>
              </a:solidFill>
              <a:ea typeface="+mn-ea"/>
              <a:cs typeface="Tahoma" pitchFamily="34" charset="0"/>
            </a:endParaRPr>
          </a:p>
        </p:txBody>
      </p:sp>
      <p:sp>
        <p:nvSpPr>
          <p:cNvPr id="2" name="Title 1"/>
          <p:cNvSpPr>
            <a:spLocks noGrp="1"/>
          </p:cNvSpPr>
          <p:nvPr>
            <p:ph type="title"/>
          </p:nvPr>
        </p:nvSpPr>
        <p:spPr/>
        <p:txBody>
          <a:bodyPr rtlCol="0"/>
          <a:lstStyle/>
          <a:p>
            <a:pPr eaLnBrk="1" fontAlgn="auto" hangingPunct="1">
              <a:spcAft>
                <a:spcPts val="0"/>
              </a:spcAft>
              <a:defRPr/>
            </a:pPr>
            <a:r>
              <a:rPr sz="6600" dirty="0">
                <a:solidFill>
                  <a:srgbClr val="FFFF00"/>
                </a:solidFill>
              </a:rPr>
              <a:t>Islam</a:t>
            </a:r>
            <a:r>
              <a:rPr dirty="0"/>
              <a:t> </a:t>
            </a:r>
          </a:p>
        </p:txBody>
      </p:sp>
      <p:pic>
        <p:nvPicPr>
          <p:cNvPr id="1026" name="Picture 2"/>
          <p:cNvPicPr>
            <a:picLocks noChangeAspect="1" noChangeArrowheads="1"/>
          </p:cNvPicPr>
          <p:nvPr/>
        </p:nvPicPr>
        <p:blipFill>
          <a:blip r:embed="rId2">
            <a:duotone>
              <a:prstClr val="black"/>
              <a:schemeClr val="accent5">
                <a:tint val="45000"/>
                <a:satMod val="400000"/>
              </a:schemeClr>
            </a:duotone>
            <a:extLst/>
          </a:blip>
          <a:srcRect/>
          <a:stretch>
            <a:fillRect/>
          </a:stretch>
        </p:blipFill>
        <p:spPr bwMode="auto">
          <a:xfrm>
            <a:off x="6958445" y="4686300"/>
            <a:ext cx="2171700" cy="2171700"/>
          </a:xfrm>
          <a:prstGeom prst="rect">
            <a:avLst/>
          </a:prstGeom>
          <a:ln>
            <a:noFill/>
          </a:ln>
          <a:effectLst>
            <a:outerShdw blurRad="292100" dist="139700" dir="2700000" algn="tl" rotWithShape="0">
              <a:srgbClr val="333333">
                <a:alpha val="65000"/>
              </a:srgbClr>
            </a:outerShdw>
          </a:effectLst>
          <a:extLst/>
        </p:spPr>
      </p:pic>
      <p:pic>
        <p:nvPicPr>
          <p:cNvPr id="13316" name="Picture 3"/>
          <p:cNvPicPr>
            <a:picLocks noChangeAspect="1" noChangeArrowheads="1"/>
          </p:cNvPicPr>
          <p:nvPr/>
        </p:nvPicPr>
        <p:blipFill>
          <a:blip r:embed="rId3">
            <a:grayscl/>
            <a:biLevel thresh="50000"/>
          </a:blip>
          <a:srcRect/>
          <a:stretch>
            <a:fillRect/>
          </a:stretch>
        </p:blipFill>
        <p:spPr bwMode="auto">
          <a:xfrm>
            <a:off x="4953000" y="387350"/>
            <a:ext cx="2857500" cy="2895600"/>
          </a:xfrm>
          <a:prstGeom prst="rect">
            <a:avLst/>
          </a:prstGeom>
          <a:noFill/>
          <a:ln w="9525">
            <a:noFill/>
            <a:miter lim="800000"/>
            <a:headEnd/>
            <a:tailEnd/>
          </a:ln>
        </p:spPr>
      </p:pic>
      <p:pic>
        <p:nvPicPr>
          <p:cNvPr id="13317" name="Picture 2"/>
          <p:cNvPicPr>
            <a:picLocks noChangeAspect="1" noChangeArrowheads="1"/>
          </p:cNvPicPr>
          <p:nvPr/>
        </p:nvPicPr>
        <p:blipFill>
          <a:blip r:embed="rId4"/>
          <a:srcRect/>
          <a:stretch>
            <a:fillRect/>
          </a:stretch>
        </p:blipFill>
        <p:spPr bwMode="auto">
          <a:xfrm>
            <a:off x="0" y="4686300"/>
            <a:ext cx="2952750" cy="2171700"/>
          </a:xfrm>
          <a:prstGeom prst="rect">
            <a:avLst/>
          </a:prstGeom>
          <a:noFill/>
          <a:ln w="9525">
            <a:noFill/>
            <a:miter lim="800000"/>
            <a:headEnd/>
            <a:tailEnd/>
          </a:ln>
        </p:spPr>
      </p:pic>
    </p:spTree>
  </p:cSld>
  <p:clrMapOvr>
    <a:masterClrMapping/>
  </p:clrMapOvr>
  <p:transition spd="slow" advTm="6000">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52425" y="1463675"/>
            <a:ext cx="7680325" cy="4724400"/>
          </a:xfrm>
        </p:spPr>
        <p:txBody>
          <a:bodyPr/>
          <a:lstStyle/>
          <a:p>
            <a:pPr marL="0" indent="0" eaLnBrk="1" fontAlgn="auto" hangingPunct="1">
              <a:spcAft>
                <a:spcPts val="0"/>
              </a:spcAft>
              <a:buClr>
                <a:schemeClr val="accent5"/>
              </a:buClr>
              <a:buFont typeface="Arial" pitchFamily="34" charset="0"/>
              <a:buNone/>
              <a:defRPr/>
            </a:pPr>
            <a:r>
              <a:rPr lang="en-US" dirty="0">
                <a:ea typeface="+mn-ea"/>
                <a:cs typeface="Tahoma" pitchFamily="34" charset="0"/>
              </a:rPr>
              <a:t>Both Sunni and Shia Muslims share the most fundamental </a:t>
            </a:r>
            <a:r>
              <a:rPr lang="en-US" dirty="0" smtClean="0">
                <a:ea typeface="+mn-ea"/>
                <a:cs typeface="Tahoma" pitchFamily="34" charset="0"/>
              </a:rPr>
              <a:t>Islamic beliefs. </a:t>
            </a:r>
          </a:p>
          <a:p>
            <a:pPr marL="0" indent="0" eaLnBrk="1" fontAlgn="auto" hangingPunct="1">
              <a:spcAft>
                <a:spcPts val="0"/>
              </a:spcAft>
              <a:buClr>
                <a:schemeClr val="accent5"/>
              </a:buClr>
              <a:buFont typeface="Arial" pitchFamily="34" charset="0"/>
              <a:buNone/>
              <a:defRPr/>
            </a:pPr>
            <a:endParaRPr lang="en-US" dirty="0">
              <a:ea typeface="+mn-ea"/>
              <a:cs typeface="Tahoma" pitchFamily="34" charset="0"/>
            </a:endParaRPr>
          </a:p>
          <a:p>
            <a:pPr marL="0" indent="0" eaLnBrk="1" fontAlgn="auto" hangingPunct="1">
              <a:spcAft>
                <a:spcPts val="0"/>
              </a:spcAft>
              <a:buClr>
                <a:schemeClr val="accent5"/>
              </a:buClr>
              <a:buFont typeface="Arial" pitchFamily="34" charset="0"/>
              <a:buNone/>
              <a:defRPr/>
            </a:pPr>
            <a:r>
              <a:rPr lang="en-US" dirty="0" smtClean="0">
                <a:ea typeface="+mn-ea"/>
                <a:cs typeface="Tahoma" pitchFamily="34" charset="0"/>
              </a:rPr>
              <a:t>Sunni</a:t>
            </a:r>
            <a:r>
              <a:rPr lang="en-US" dirty="0">
                <a:ea typeface="+mn-ea"/>
                <a:cs typeface="Tahoma" pitchFamily="34" charset="0"/>
              </a:rPr>
              <a:t>: Four Schools of Thought: Hanafi, Maliki, Shafi and Hanbali. Three </a:t>
            </a:r>
            <a:r>
              <a:rPr lang="en-US" dirty="0" smtClean="0">
                <a:ea typeface="+mn-ea"/>
                <a:cs typeface="Tahoma" pitchFamily="34" charset="0"/>
              </a:rPr>
              <a:t>Schools </a:t>
            </a:r>
            <a:r>
              <a:rPr lang="en-US" dirty="0">
                <a:ea typeface="+mn-ea"/>
                <a:cs typeface="Tahoma" pitchFamily="34" charset="0"/>
              </a:rPr>
              <a:t>of Creed: Athari, Ashari and </a:t>
            </a:r>
            <a:r>
              <a:rPr lang="en-US" smtClean="0">
                <a:ea typeface="+mn-ea"/>
                <a:cs typeface="Tahoma" pitchFamily="34" charset="0"/>
              </a:rPr>
              <a:t>Maturidi.</a:t>
            </a:r>
            <a:endParaRPr lang="en-US" dirty="0" smtClean="0">
              <a:ea typeface="+mn-ea"/>
              <a:cs typeface="Tahoma" pitchFamily="34" charset="0"/>
            </a:endParaRPr>
          </a:p>
        </p:txBody>
      </p:sp>
      <p:sp>
        <p:nvSpPr>
          <p:cNvPr id="22530" name="Title 2"/>
          <p:cNvSpPr>
            <a:spLocks noGrp="1"/>
          </p:cNvSpPr>
          <p:nvPr>
            <p:ph type="title"/>
          </p:nvPr>
        </p:nvSpPr>
        <p:spPr/>
        <p:txBody>
          <a:bodyPr/>
          <a:lstStyle/>
          <a:p>
            <a:pPr eaLnBrk="1" hangingPunct="1"/>
            <a:r>
              <a:rPr lang="en-US" smtClean="0">
                <a:solidFill>
                  <a:srgbClr val="FFFF00"/>
                </a:solidFill>
              </a:rPr>
              <a:t>Sunni and Shias     </a:t>
            </a:r>
          </a:p>
        </p:txBody>
      </p:sp>
    </p:spTree>
  </p:cSld>
  <p:clrMapOvr>
    <a:masterClrMapping/>
  </p:clrMapOvr>
  <p:transition spd="slow" advTm="8000">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52425" y="1463675"/>
            <a:ext cx="7680325" cy="4724400"/>
          </a:xfrm>
        </p:spPr>
        <p:txBody>
          <a:bodyPr/>
          <a:lstStyle/>
          <a:p>
            <a:pPr marL="0" indent="0" eaLnBrk="1" fontAlgn="auto" hangingPunct="1">
              <a:spcAft>
                <a:spcPts val="0"/>
              </a:spcAft>
              <a:buClr>
                <a:schemeClr val="accent5"/>
              </a:buClr>
              <a:buFont typeface="Arial" pitchFamily="34" charset="0"/>
              <a:buNone/>
              <a:defRPr/>
            </a:pPr>
            <a:r>
              <a:rPr lang="en-US" dirty="0" smtClean="0">
                <a:solidFill>
                  <a:srgbClr val="00B050"/>
                </a:solidFill>
                <a:ea typeface="+mn-ea"/>
                <a:cs typeface="Tahoma" pitchFamily="34" charset="0"/>
              </a:rPr>
              <a:t>Islam</a:t>
            </a:r>
            <a:r>
              <a:rPr lang="en-US" dirty="0">
                <a:solidFill>
                  <a:srgbClr val="00B050"/>
                </a:solidFill>
                <a:ea typeface="+mn-ea"/>
                <a:cs typeface="Tahoma" pitchFamily="34" charset="0"/>
              </a:rPr>
              <a:t>, followed by more than a billion people today, is the world's fastest growing religion and will soon be the world's largest. The 1.2 billion Muslims make up </a:t>
            </a:r>
            <a:r>
              <a:rPr lang="en-US" dirty="0" smtClean="0">
                <a:solidFill>
                  <a:srgbClr val="00B050"/>
                </a:solidFill>
                <a:ea typeface="+mn-ea"/>
                <a:cs typeface="Tahoma" pitchFamily="34" charset="0"/>
              </a:rPr>
              <a:t>almost </a:t>
            </a:r>
            <a:r>
              <a:rPr lang="en-US" dirty="0">
                <a:solidFill>
                  <a:srgbClr val="00B050"/>
                </a:solidFill>
                <a:ea typeface="+mn-ea"/>
                <a:cs typeface="Tahoma" pitchFamily="34" charset="0"/>
              </a:rPr>
              <a:t>one quarter of the world's </a:t>
            </a:r>
            <a:r>
              <a:rPr lang="en-US" dirty="0" smtClean="0">
                <a:solidFill>
                  <a:srgbClr val="00B050"/>
                </a:solidFill>
                <a:ea typeface="+mn-ea"/>
                <a:cs typeface="Tahoma" pitchFamily="34" charset="0"/>
              </a:rPr>
              <a:t>population. </a:t>
            </a:r>
            <a:endParaRPr lang="en-US" dirty="0">
              <a:solidFill>
                <a:srgbClr val="00B050"/>
              </a:solidFill>
              <a:ea typeface="+mn-ea"/>
              <a:cs typeface="Tahoma" pitchFamily="34" charset="0"/>
            </a:endParaRPr>
          </a:p>
        </p:txBody>
      </p:sp>
      <p:sp>
        <p:nvSpPr>
          <p:cNvPr id="23554" name="Title 2"/>
          <p:cNvSpPr>
            <a:spLocks noGrp="1"/>
          </p:cNvSpPr>
          <p:nvPr>
            <p:ph type="title"/>
          </p:nvPr>
        </p:nvSpPr>
        <p:spPr/>
        <p:txBody>
          <a:bodyPr/>
          <a:lstStyle/>
          <a:p>
            <a:pPr eaLnBrk="1" hangingPunct="1"/>
            <a:r>
              <a:rPr lang="en-US" smtClean="0">
                <a:solidFill>
                  <a:srgbClr val="FF0000"/>
                </a:solidFill>
              </a:rPr>
              <a:t>Islam </a:t>
            </a:r>
            <a:r>
              <a:rPr lang="en-US" smtClean="0">
                <a:solidFill>
                  <a:srgbClr val="00B050"/>
                </a:solidFill>
              </a:rPr>
              <a:t>today </a:t>
            </a:r>
          </a:p>
        </p:txBody>
      </p:sp>
      <p:pic>
        <p:nvPicPr>
          <p:cNvPr id="1026" name="Picture 2"/>
          <p:cNvPicPr>
            <a:picLocks noChangeAspect="1" noChangeArrowheads="1"/>
          </p:cNvPicPr>
          <p:nvPr/>
        </p:nvPicPr>
        <p:blipFill>
          <a:blip r:embed="rId2"/>
          <a:srcRect/>
          <a:stretch>
            <a:fillRect/>
          </a:stretch>
        </p:blipFill>
        <p:spPr bwMode="auto">
          <a:xfrm>
            <a:off x="838200" y="3886200"/>
            <a:ext cx="3184525" cy="2514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p:spPr>
      </p:pic>
      <p:pic>
        <p:nvPicPr>
          <p:cNvPr id="1027" name="Picture 3"/>
          <p:cNvPicPr>
            <a:picLocks noChangeAspect="1" noChangeArrowheads="1"/>
          </p:cNvPicPr>
          <p:nvPr/>
        </p:nvPicPr>
        <p:blipFill>
          <a:blip r:embed="rId3">
            <a:duotone>
              <a:prstClr val="black"/>
              <a:schemeClr val="accent6">
                <a:tint val="45000"/>
                <a:satMod val="400000"/>
              </a:schemeClr>
            </a:duotone>
            <a:extLst/>
          </a:blip>
          <a:srcRect/>
          <a:stretch>
            <a:fillRect/>
          </a:stretch>
        </p:blipFill>
        <p:spPr bwMode="auto">
          <a:xfrm>
            <a:off x="4381500" y="2438399"/>
            <a:ext cx="4412673" cy="4412673"/>
          </a:xfrm>
          <a:prstGeom prst="rect">
            <a:avLst/>
          </a:prstGeom>
          <a:noFill/>
          <a:ln>
            <a:noFill/>
          </a:ln>
          <a:effectLst/>
          <a:extLst/>
        </p:spPr>
      </p:pic>
    </p:spTree>
  </p:cSld>
  <p:clrMapOvr>
    <a:masterClrMapping/>
  </p:clrMapOvr>
  <p:transition spd="slow" advTm="13000">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81000" y="1447800"/>
            <a:ext cx="7680325" cy="4724400"/>
          </a:xfrm>
        </p:spPr>
        <p:txBody>
          <a:bodyPr/>
          <a:lstStyle/>
          <a:p>
            <a:pPr marL="0" indent="0" eaLnBrk="1" fontAlgn="auto" hangingPunct="1">
              <a:spcAft>
                <a:spcPts val="0"/>
              </a:spcAft>
              <a:buClr>
                <a:schemeClr val="accent5"/>
              </a:buClr>
              <a:buFont typeface="Arial" pitchFamily="34" charset="0"/>
              <a:buNone/>
              <a:defRPr/>
            </a:pPr>
            <a:r>
              <a:rPr lang="en-US" sz="2400" dirty="0" smtClean="0">
                <a:solidFill>
                  <a:srgbClr val="00B050"/>
                </a:solidFill>
                <a:ea typeface="+mn-ea"/>
                <a:cs typeface="Tahoma" pitchFamily="34" charset="0"/>
              </a:rPr>
              <a:t>Trader: Hey brother I traded Some water for a camel do you think that is wonderful? It is hot out here. I’m trying to trade in some blankets for better clothing. How is it trading things?  Is it hot over there as well. Can you send some water over here I need some.  If you need anything to trade write a letter. </a:t>
            </a:r>
            <a:endParaRPr lang="en-US" sz="2400" dirty="0">
              <a:solidFill>
                <a:srgbClr val="00B050"/>
              </a:solidFill>
              <a:ea typeface="+mn-ea"/>
              <a:cs typeface="Tahoma" pitchFamily="34" charset="0"/>
            </a:endParaRPr>
          </a:p>
        </p:txBody>
      </p:sp>
      <p:sp>
        <p:nvSpPr>
          <p:cNvPr id="14338" name="Title 2"/>
          <p:cNvSpPr>
            <a:spLocks noGrp="1"/>
          </p:cNvSpPr>
          <p:nvPr>
            <p:ph type="title"/>
          </p:nvPr>
        </p:nvSpPr>
        <p:spPr/>
        <p:txBody>
          <a:bodyPr/>
          <a:lstStyle/>
          <a:p>
            <a:pPr eaLnBrk="1" hangingPunct="1"/>
            <a:r>
              <a:rPr lang="en-US" b="1" i="1">
                <a:solidFill>
                  <a:srgbClr val="00B050"/>
                </a:solidFill>
              </a:rPr>
              <a:t>Geography</a:t>
            </a:r>
          </a:p>
        </p:txBody>
      </p:sp>
      <p:pic>
        <p:nvPicPr>
          <p:cNvPr id="14339" name="Picture 2"/>
          <p:cNvPicPr>
            <a:picLocks noChangeAspect="1" noChangeArrowheads="1"/>
          </p:cNvPicPr>
          <p:nvPr/>
        </p:nvPicPr>
        <p:blipFill>
          <a:blip r:embed="rId2"/>
          <a:srcRect/>
          <a:stretch>
            <a:fillRect/>
          </a:stretch>
        </p:blipFill>
        <p:spPr bwMode="auto">
          <a:xfrm>
            <a:off x="7537450" y="5959475"/>
            <a:ext cx="1143000" cy="955675"/>
          </a:xfrm>
          <a:prstGeom prst="rect">
            <a:avLst/>
          </a:prstGeom>
          <a:noFill/>
          <a:ln w="9525">
            <a:noFill/>
            <a:miter lim="800000"/>
            <a:headEnd/>
            <a:tailEnd/>
          </a:ln>
        </p:spPr>
      </p:pic>
      <p:pic>
        <p:nvPicPr>
          <p:cNvPr id="14340" name="Picture 2"/>
          <p:cNvPicPr>
            <a:picLocks noChangeAspect="1" noChangeArrowheads="1"/>
          </p:cNvPicPr>
          <p:nvPr/>
        </p:nvPicPr>
        <p:blipFill>
          <a:blip r:embed="rId3"/>
          <a:srcRect/>
          <a:stretch>
            <a:fillRect/>
          </a:stretch>
        </p:blipFill>
        <p:spPr bwMode="auto">
          <a:xfrm>
            <a:off x="0" y="4229100"/>
            <a:ext cx="1344613" cy="2628900"/>
          </a:xfrm>
          <a:prstGeom prst="rect">
            <a:avLst/>
          </a:prstGeom>
          <a:noFill/>
          <a:ln w="9525">
            <a:noFill/>
            <a:miter lim="800000"/>
            <a:headEnd/>
            <a:tailEnd/>
          </a:ln>
        </p:spPr>
      </p:pic>
      <p:pic>
        <p:nvPicPr>
          <p:cNvPr id="14341" name="Picture 3"/>
          <p:cNvPicPr>
            <a:picLocks noChangeAspect="1" noChangeArrowheads="1"/>
          </p:cNvPicPr>
          <p:nvPr/>
        </p:nvPicPr>
        <p:blipFill>
          <a:blip r:embed="rId4"/>
          <a:srcRect/>
          <a:stretch>
            <a:fillRect/>
          </a:stretch>
        </p:blipFill>
        <p:spPr bwMode="auto">
          <a:xfrm>
            <a:off x="1344613" y="4943475"/>
            <a:ext cx="2095500" cy="1914525"/>
          </a:xfrm>
          <a:prstGeom prst="rect">
            <a:avLst/>
          </a:prstGeom>
          <a:noFill/>
          <a:ln w="9525">
            <a:noFill/>
            <a:miter lim="800000"/>
            <a:headEnd/>
            <a:tailEnd/>
          </a:ln>
        </p:spPr>
      </p:pic>
      <p:pic>
        <p:nvPicPr>
          <p:cNvPr id="14342" name="Picture 4"/>
          <p:cNvPicPr>
            <a:picLocks noChangeAspect="1" noChangeArrowheads="1"/>
          </p:cNvPicPr>
          <p:nvPr/>
        </p:nvPicPr>
        <p:blipFill>
          <a:blip r:embed="rId5"/>
          <a:srcRect/>
          <a:stretch>
            <a:fillRect/>
          </a:stretch>
        </p:blipFill>
        <p:spPr bwMode="auto">
          <a:xfrm>
            <a:off x="3421063" y="5084763"/>
            <a:ext cx="1727200" cy="1773237"/>
          </a:xfrm>
          <a:prstGeom prst="rect">
            <a:avLst/>
          </a:prstGeom>
          <a:noFill/>
          <a:ln w="9525">
            <a:noFill/>
            <a:miter lim="800000"/>
            <a:headEnd/>
            <a:tailEnd/>
          </a:ln>
        </p:spPr>
      </p:pic>
      <p:pic>
        <p:nvPicPr>
          <p:cNvPr id="14343" name="Picture 5"/>
          <p:cNvPicPr>
            <a:picLocks noChangeAspect="1" noChangeArrowheads="1"/>
          </p:cNvPicPr>
          <p:nvPr/>
        </p:nvPicPr>
        <p:blipFill>
          <a:blip r:embed="rId6"/>
          <a:srcRect/>
          <a:stretch>
            <a:fillRect/>
          </a:stretch>
        </p:blipFill>
        <p:spPr bwMode="auto">
          <a:xfrm>
            <a:off x="5148263" y="5332413"/>
            <a:ext cx="2360612" cy="1525587"/>
          </a:xfrm>
          <a:prstGeom prst="rect">
            <a:avLst/>
          </a:prstGeom>
          <a:noFill/>
          <a:ln w="9525">
            <a:noFill/>
            <a:miter lim="800000"/>
            <a:headEnd/>
            <a:tailEnd/>
          </a:ln>
        </p:spPr>
      </p:pic>
    </p:spTree>
  </p:cSld>
  <p:clrMapOvr>
    <a:masterClrMapping/>
  </p:clrMapOvr>
  <p:transition spd="slow" advTm="11000">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52425" y="1463675"/>
            <a:ext cx="7680325" cy="4724400"/>
          </a:xfrm>
        </p:spPr>
        <p:txBody>
          <a:bodyPr/>
          <a:lstStyle/>
          <a:p>
            <a:pPr marL="0" indent="0" eaLnBrk="1" fontAlgn="auto" hangingPunct="1">
              <a:spcAft>
                <a:spcPts val="0"/>
              </a:spcAft>
              <a:buClr>
                <a:schemeClr val="accent5"/>
              </a:buClr>
              <a:buFont typeface="Arial" pitchFamily="34" charset="0"/>
              <a:buNone/>
              <a:defRPr/>
            </a:pPr>
            <a:r>
              <a:rPr lang="en-US" dirty="0">
                <a:ea typeface="+mn-ea"/>
                <a:cs typeface="Tahoma" pitchFamily="34" charset="0"/>
              </a:rPr>
              <a:t>A.D. </a:t>
            </a:r>
            <a:r>
              <a:rPr lang="en-US" dirty="0" smtClean="0">
                <a:ea typeface="+mn-ea"/>
                <a:cs typeface="Tahoma" pitchFamily="34" charset="0"/>
              </a:rPr>
              <a:t>570    birth </a:t>
            </a:r>
            <a:endParaRPr lang="en-US" dirty="0">
              <a:ea typeface="+mn-ea"/>
              <a:cs typeface="Tahoma" pitchFamily="34" charset="0"/>
            </a:endParaRPr>
          </a:p>
          <a:p>
            <a:pPr marL="0" indent="0" eaLnBrk="1" fontAlgn="auto" hangingPunct="1">
              <a:spcAft>
                <a:spcPts val="0"/>
              </a:spcAft>
              <a:buClr>
                <a:schemeClr val="accent5"/>
              </a:buClr>
              <a:buFont typeface="Arial" pitchFamily="34" charset="0"/>
              <a:buNone/>
              <a:defRPr/>
            </a:pPr>
            <a:r>
              <a:rPr lang="en-US" dirty="0">
                <a:ea typeface="+mn-ea"/>
                <a:cs typeface="Tahoma" pitchFamily="34" charset="0"/>
              </a:rPr>
              <a:t>A.D. 595   </a:t>
            </a:r>
            <a:r>
              <a:rPr lang="en-US" dirty="0" smtClean="0">
                <a:ea typeface="+mn-ea"/>
                <a:cs typeface="Tahoma" pitchFamily="34" charset="0"/>
              </a:rPr>
              <a:t>Muhammad's </a:t>
            </a:r>
            <a:r>
              <a:rPr lang="en-US" dirty="0">
                <a:ea typeface="+mn-ea"/>
                <a:cs typeface="Tahoma" pitchFamily="34" charset="0"/>
              </a:rPr>
              <a:t>Marriage and Family Life</a:t>
            </a:r>
          </a:p>
          <a:p>
            <a:pPr marL="0" indent="0" eaLnBrk="1" fontAlgn="auto" hangingPunct="1">
              <a:spcAft>
                <a:spcPts val="0"/>
              </a:spcAft>
              <a:buClr>
                <a:schemeClr val="accent5"/>
              </a:buClr>
              <a:buFont typeface="Arial" pitchFamily="34" charset="0"/>
              <a:buNone/>
              <a:defRPr/>
            </a:pPr>
            <a:r>
              <a:rPr lang="en-US" dirty="0">
                <a:ea typeface="+mn-ea"/>
                <a:cs typeface="Tahoma" pitchFamily="34" charset="0"/>
              </a:rPr>
              <a:t>A.D. 610 </a:t>
            </a:r>
            <a:r>
              <a:rPr lang="en-US" dirty="0" smtClean="0">
                <a:ea typeface="+mn-ea"/>
                <a:cs typeface="Tahoma" pitchFamily="34" charset="0"/>
              </a:rPr>
              <a:t> Muhammad </a:t>
            </a:r>
            <a:r>
              <a:rPr lang="en-US" dirty="0">
                <a:ea typeface="+mn-ea"/>
                <a:cs typeface="Tahoma" pitchFamily="34" charset="0"/>
              </a:rPr>
              <a:t>Receives First Revelation</a:t>
            </a:r>
          </a:p>
          <a:p>
            <a:pPr marL="0" indent="0" eaLnBrk="1" fontAlgn="auto" hangingPunct="1">
              <a:spcAft>
                <a:spcPts val="0"/>
              </a:spcAft>
              <a:buClr>
                <a:schemeClr val="accent5"/>
              </a:buClr>
              <a:buFont typeface="Arial" pitchFamily="34" charset="0"/>
              <a:buNone/>
              <a:defRPr/>
            </a:pPr>
            <a:r>
              <a:rPr lang="en-US" dirty="0">
                <a:ea typeface="+mn-ea"/>
                <a:cs typeface="Tahoma" pitchFamily="34" charset="0"/>
              </a:rPr>
              <a:t>A.D. 613 </a:t>
            </a:r>
            <a:r>
              <a:rPr lang="en-US" dirty="0" smtClean="0">
                <a:ea typeface="+mn-ea"/>
                <a:cs typeface="Tahoma" pitchFamily="34" charset="0"/>
              </a:rPr>
              <a:t> Muhammad </a:t>
            </a:r>
            <a:r>
              <a:rPr lang="en-US" dirty="0">
                <a:ea typeface="+mn-ea"/>
                <a:cs typeface="Tahoma" pitchFamily="34" charset="0"/>
              </a:rPr>
              <a:t>Takes his Message </a:t>
            </a:r>
            <a:r>
              <a:rPr lang="en-US" dirty="0" smtClean="0">
                <a:ea typeface="+mn-ea"/>
                <a:cs typeface="Tahoma" pitchFamily="34" charset="0"/>
              </a:rPr>
              <a:t>Public</a:t>
            </a:r>
            <a:endParaRPr lang="en-US" dirty="0">
              <a:ea typeface="+mn-ea"/>
              <a:cs typeface="Tahoma" pitchFamily="34" charset="0"/>
            </a:endParaRPr>
          </a:p>
          <a:p>
            <a:pPr marL="0" indent="0" eaLnBrk="1" fontAlgn="auto" hangingPunct="1">
              <a:spcAft>
                <a:spcPts val="0"/>
              </a:spcAft>
              <a:buClr>
                <a:schemeClr val="accent5"/>
              </a:buClr>
              <a:buFont typeface="Arial" pitchFamily="34" charset="0"/>
              <a:buNone/>
              <a:defRPr/>
            </a:pPr>
            <a:r>
              <a:rPr lang="en-US" dirty="0">
                <a:ea typeface="+mn-ea"/>
                <a:cs typeface="Tahoma" pitchFamily="34" charset="0"/>
              </a:rPr>
              <a:t>A.D. 622 Muhammad and the Muslims Emigrate to </a:t>
            </a:r>
            <a:r>
              <a:rPr lang="en-US" dirty="0" smtClean="0">
                <a:ea typeface="+mn-ea"/>
                <a:cs typeface="Tahoma" pitchFamily="34" charset="0"/>
              </a:rPr>
              <a:t>Medina</a:t>
            </a:r>
            <a:endParaRPr lang="en-US" dirty="0">
              <a:ea typeface="+mn-ea"/>
              <a:cs typeface="Tahoma" pitchFamily="34" charset="0"/>
            </a:endParaRPr>
          </a:p>
          <a:p>
            <a:pPr marL="0" indent="0" eaLnBrk="1" fontAlgn="auto" hangingPunct="1">
              <a:spcAft>
                <a:spcPts val="0"/>
              </a:spcAft>
              <a:buClr>
                <a:schemeClr val="accent5"/>
              </a:buClr>
              <a:buFont typeface="Arial" pitchFamily="34" charset="0"/>
              <a:buNone/>
              <a:defRPr/>
            </a:pPr>
            <a:r>
              <a:rPr lang="en-US" dirty="0">
                <a:ea typeface="+mn-ea"/>
                <a:cs typeface="Tahoma" pitchFamily="34" charset="0"/>
              </a:rPr>
              <a:t>A.D. 632	Muhammad's Final </a:t>
            </a:r>
            <a:r>
              <a:rPr lang="en-US" dirty="0" smtClean="0">
                <a:ea typeface="+mn-ea"/>
                <a:cs typeface="Tahoma" pitchFamily="34" charset="0"/>
              </a:rPr>
              <a:t>Years</a:t>
            </a:r>
          </a:p>
          <a:p>
            <a:pPr marL="0" indent="0" eaLnBrk="1" fontAlgn="auto" hangingPunct="1">
              <a:spcAft>
                <a:spcPts val="0"/>
              </a:spcAft>
              <a:buClr>
                <a:schemeClr val="accent5"/>
              </a:buClr>
              <a:buFont typeface="Arial" pitchFamily="34" charset="0"/>
              <a:buNone/>
              <a:defRPr/>
            </a:pPr>
            <a:r>
              <a:rPr lang="en-US" dirty="0" smtClean="0">
                <a:ea typeface="+mn-ea"/>
                <a:cs typeface="Tahoma" pitchFamily="34" charset="0"/>
              </a:rPr>
              <a:t>A.D</a:t>
            </a:r>
            <a:r>
              <a:rPr lang="en-US" dirty="0">
                <a:ea typeface="+mn-ea"/>
                <a:cs typeface="Tahoma" pitchFamily="34" charset="0"/>
              </a:rPr>
              <a:t>. </a:t>
            </a:r>
            <a:r>
              <a:rPr lang="en-US" dirty="0" smtClean="0">
                <a:ea typeface="+mn-ea"/>
                <a:cs typeface="Tahoma" pitchFamily="34" charset="0"/>
              </a:rPr>
              <a:t>633  death</a:t>
            </a:r>
            <a:endParaRPr lang="en-US" dirty="0">
              <a:ea typeface="+mn-ea"/>
              <a:cs typeface="Tahoma" pitchFamily="34" charset="0"/>
            </a:endParaRPr>
          </a:p>
        </p:txBody>
      </p:sp>
      <p:sp>
        <p:nvSpPr>
          <p:cNvPr id="15362" name="Title 2"/>
          <p:cNvSpPr>
            <a:spLocks noGrp="1"/>
          </p:cNvSpPr>
          <p:nvPr>
            <p:ph type="title"/>
          </p:nvPr>
        </p:nvSpPr>
        <p:spPr/>
        <p:txBody>
          <a:bodyPr/>
          <a:lstStyle/>
          <a:p>
            <a:pPr eaLnBrk="1" hangingPunct="1"/>
            <a:r>
              <a:rPr lang="en-US" smtClean="0">
                <a:solidFill>
                  <a:srgbClr val="FFFF00"/>
                </a:solidFill>
              </a:rPr>
              <a:t>Timeline of a Muhammad </a:t>
            </a:r>
          </a:p>
        </p:txBody>
      </p:sp>
      <p:pic>
        <p:nvPicPr>
          <p:cNvPr id="15363" name="Picture 2"/>
          <p:cNvPicPr>
            <a:picLocks noChangeAspect="1" noChangeArrowheads="1"/>
          </p:cNvPicPr>
          <p:nvPr/>
        </p:nvPicPr>
        <p:blipFill>
          <a:blip r:embed="rId2"/>
          <a:srcRect/>
          <a:stretch>
            <a:fillRect/>
          </a:stretch>
        </p:blipFill>
        <p:spPr bwMode="auto">
          <a:xfrm>
            <a:off x="2195513" y="1341438"/>
            <a:ext cx="876300" cy="587375"/>
          </a:xfrm>
          <a:prstGeom prst="rect">
            <a:avLst/>
          </a:prstGeom>
          <a:noFill/>
          <a:ln w="9525">
            <a:noFill/>
            <a:miter lim="800000"/>
            <a:headEnd/>
            <a:tailEnd/>
          </a:ln>
        </p:spPr>
      </p:pic>
      <p:pic>
        <p:nvPicPr>
          <p:cNvPr id="15364" name="Picture 3"/>
          <p:cNvPicPr>
            <a:picLocks noChangeAspect="1" noChangeArrowheads="1"/>
          </p:cNvPicPr>
          <p:nvPr/>
        </p:nvPicPr>
        <p:blipFill>
          <a:blip r:embed="rId3"/>
          <a:srcRect/>
          <a:stretch>
            <a:fillRect/>
          </a:stretch>
        </p:blipFill>
        <p:spPr bwMode="auto">
          <a:xfrm>
            <a:off x="5292725" y="1576388"/>
            <a:ext cx="885825" cy="706437"/>
          </a:xfrm>
          <a:prstGeom prst="rect">
            <a:avLst/>
          </a:prstGeom>
          <a:noFill/>
          <a:ln w="9525">
            <a:noFill/>
            <a:miter lim="800000"/>
            <a:headEnd/>
            <a:tailEnd/>
          </a:ln>
        </p:spPr>
      </p:pic>
      <p:pic>
        <p:nvPicPr>
          <p:cNvPr id="15365" name="Picture 4"/>
          <p:cNvPicPr>
            <a:picLocks noChangeAspect="1" noChangeArrowheads="1"/>
          </p:cNvPicPr>
          <p:nvPr/>
        </p:nvPicPr>
        <p:blipFill>
          <a:blip r:embed="rId4"/>
          <a:srcRect/>
          <a:stretch>
            <a:fillRect/>
          </a:stretch>
        </p:blipFill>
        <p:spPr bwMode="auto">
          <a:xfrm flipH="1">
            <a:off x="2005013" y="3948113"/>
            <a:ext cx="381000" cy="484187"/>
          </a:xfrm>
          <a:prstGeom prst="rect">
            <a:avLst/>
          </a:prstGeom>
          <a:noFill/>
          <a:ln w="9525">
            <a:noFill/>
            <a:miter lim="800000"/>
            <a:headEnd/>
            <a:tailEnd/>
          </a:ln>
        </p:spPr>
      </p:pic>
    </p:spTree>
  </p:cSld>
  <p:clrMapOvr>
    <a:masterClrMapping/>
  </p:clrMapOvr>
  <p:transition spd="slow" advTm="13000">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52425" y="1463675"/>
            <a:ext cx="7680325" cy="4724400"/>
          </a:xfrm>
        </p:spPr>
        <p:txBody>
          <a:bodyPr/>
          <a:lstStyle/>
          <a:p>
            <a:pPr marL="0" indent="0" eaLnBrk="1" fontAlgn="auto" hangingPunct="1">
              <a:spcAft>
                <a:spcPts val="0"/>
              </a:spcAft>
              <a:buClr>
                <a:schemeClr val="accent5"/>
              </a:buClr>
              <a:buFont typeface="Arial" pitchFamily="34" charset="0"/>
              <a:buNone/>
              <a:defRPr/>
            </a:pPr>
            <a:r>
              <a:rPr lang="en-US" dirty="0">
                <a:solidFill>
                  <a:srgbClr val="FFFF00"/>
                </a:solidFill>
                <a:ea typeface="+mn-ea"/>
                <a:cs typeface="Tahoma" pitchFamily="34" charset="0"/>
              </a:rPr>
              <a:t># the </a:t>
            </a:r>
            <a:r>
              <a:rPr lang="en-US" dirty="0" smtClean="0">
                <a:solidFill>
                  <a:srgbClr val="FFFF00"/>
                </a:solidFill>
                <a:ea typeface="+mn-ea"/>
                <a:cs typeface="Tahoma" pitchFamily="34" charset="0"/>
              </a:rPr>
              <a:t>Shahadah </a:t>
            </a:r>
            <a:r>
              <a:rPr lang="en-US" dirty="0">
                <a:solidFill>
                  <a:srgbClr val="FFFF00"/>
                </a:solidFill>
                <a:ea typeface="+mn-ea"/>
                <a:cs typeface="Tahoma" pitchFamily="34" charset="0"/>
              </a:rPr>
              <a:t>(Islamic creed)</a:t>
            </a:r>
          </a:p>
          <a:p>
            <a:pPr marL="0" indent="0" eaLnBrk="1" fontAlgn="auto" hangingPunct="1">
              <a:spcAft>
                <a:spcPts val="0"/>
              </a:spcAft>
              <a:buClr>
                <a:schemeClr val="accent5"/>
              </a:buClr>
              <a:buFont typeface="Arial" pitchFamily="34" charset="0"/>
              <a:buNone/>
              <a:defRPr/>
            </a:pPr>
            <a:r>
              <a:rPr lang="en-US" dirty="0">
                <a:solidFill>
                  <a:srgbClr val="FFFF00"/>
                </a:solidFill>
                <a:ea typeface="+mn-ea"/>
                <a:cs typeface="Tahoma" pitchFamily="34" charset="0"/>
              </a:rPr>
              <a:t># daily prayers </a:t>
            </a:r>
            <a:r>
              <a:rPr lang="en-US" dirty="0" smtClean="0">
                <a:solidFill>
                  <a:srgbClr val="FFFF00"/>
                </a:solidFill>
                <a:ea typeface="+mn-ea"/>
                <a:cs typeface="Tahoma" pitchFamily="34" charset="0"/>
              </a:rPr>
              <a:t>(Salah)</a:t>
            </a:r>
            <a:endParaRPr lang="en-US" dirty="0">
              <a:solidFill>
                <a:srgbClr val="FFFF00"/>
              </a:solidFill>
              <a:ea typeface="+mn-ea"/>
              <a:cs typeface="Tahoma" pitchFamily="34" charset="0"/>
            </a:endParaRPr>
          </a:p>
          <a:p>
            <a:pPr marL="0" indent="0" eaLnBrk="1" fontAlgn="auto" hangingPunct="1">
              <a:spcAft>
                <a:spcPts val="0"/>
              </a:spcAft>
              <a:buClr>
                <a:schemeClr val="accent5"/>
              </a:buClr>
              <a:buFont typeface="Arial" pitchFamily="34" charset="0"/>
              <a:buNone/>
              <a:defRPr/>
            </a:pPr>
            <a:r>
              <a:rPr lang="en-US" dirty="0">
                <a:solidFill>
                  <a:srgbClr val="FFFF00"/>
                </a:solidFill>
                <a:ea typeface="+mn-ea"/>
                <a:cs typeface="Tahoma" pitchFamily="34" charset="0"/>
              </a:rPr>
              <a:t># almsgiving </a:t>
            </a:r>
            <a:r>
              <a:rPr lang="en-US" dirty="0" smtClean="0">
                <a:solidFill>
                  <a:srgbClr val="FFFF00"/>
                </a:solidFill>
                <a:ea typeface="+mn-ea"/>
                <a:cs typeface="Tahoma" pitchFamily="34" charset="0"/>
              </a:rPr>
              <a:t>(zakat)</a:t>
            </a:r>
            <a:endParaRPr lang="en-US" dirty="0">
              <a:solidFill>
                <a:srgbClr val="FFFF00"/>
              </a:solidFill>
              <a:ea typeface="+mn-ea"/>
              <a:cs typeface="Tahoma" pitchFamily="34" charset="0"/>
            </a:endParaRPr>
          </a:p>
          <a:p>
            <a:pPr marL="0" indent="0" eaLnBrk="1" fontAlgn="auto" hangingPunct="1">
              <a:spcAft>
                <a:spcPts val="0"/>
              </a:spcAft>
              <a:buClr>
                <a:schemeClr val="accent5"/>
              </a:buClr>
              <a:buFont typeface="Arial" pitchFamily="34" charset="0"/>
              <a:buNone/>
              <a:defRPr/>
            </a:pPr>
            <a:r>
              <a:rPr lang="en-US" dirty="0">
                <a:solidFill>
                  <a:srgbClr val="FFFF00"/>
                </a:solidFill>
                <a:ea typeface="+mn-ea"/>
                <a:cs typeface="Tahoma" pitchFamily="34" charset="0"/>
              </a:rPr>
              <a:t># fasting during the month of Ramadan (sawm)</a:t>
            </a:r>
          </a:p>
          <a:p>
            <a:pPr marL="0" indent="0" eaLnBrk="1" fontAlgn="auto" hangingPunct="1">
              <a:spcAft>
                <a:spcPts val="0"/>
              </a:spcAft>
              <a:buClr>
                <a:schemeClr val="accent5"/>
              </a:buClr>
              <a:buFont typeface="Arial" pitchFamily="34" charset="0"/>
              <a:buNone/>
              <a:defRPr/>
            </a:pPr>
            <a:r>
              <a:rPr lang="en-US" dirty="0">
                <a:solidFill>
                  <a:srgbClr val="FFFF00"/>
                </a:solidFill>
                <a:ea typeface="+mn-ea"/>
                <a:cs typeface="Tahoma" pitchFamily="34" charset="0"/>
              </a:rPr>
              <a:t># the pilgrimage to Mecca (hajj) at least once in a lifetime</a:t>
            </a:r>
          </a:p>
        </p:txBody>
      </p:sp>
      <p:sp>
        <p:nvSpPr>
          <p:cNvPr id="3" name="Title 2"/>
          <p:cNvSpPr>
            <a:spLocks noGrp="1"/>
          </p:cNvSpPr>
          <p:nvPr>
            <p:ph type="title"/>
          </p:nvPr>
        </p:nvSpPr>
        <p:spPr/>
        <p:txBody>
          <a:bodyPr rtlCol="0">
            <a:normAutofit/>
          </a:bodyPr>
          <a:lstStyle/>
          <a:p>
            <a:pPr eaLnBrk="1" fontAlgn="auto" hangingPunct="1">
              <a:spcAft>
                <a:spcPts val="0"/>
              </a:spcAft>
              <a:defRPr/>
            </a:pPr>
            <a:r>
              <a:rPr lang="en-US" dirty="0" smtClean="0">
                <a:solidFill>
                  <a:schemeClr val="accent5">
                    <a:lumMod val="40000"/>
                    <a:lumOff val="60000"/>
                  </a:schemeClr>
                </a:solidFill>
                <a:ea typeface="+mj-ea"/>
                <a:cs typeface="Tunga" pitchFamily="2"/>
              </a:rPr>
              <a:t>Five pillars </a:t>
            </a:r>
            <a:endParaRPr lang="en-US" dirty="0">
              <a:solidFill>
                <a:schemeClr val="accent5">
                  <a:lumMod val="40000"/>
                  <a:lumOff val="60000"/>
                </a:schemeClr>
              </a:solidFill>
              <a:ea typeface="+mj-ea"/>
              <a:cs typeface="Tunga" pitchFamily="2"/>
            </a:endParaRPr>
          </a:p>
        </p:txBody>
      </p:sp>
      <p:pic>
        <p:nvPicPr>
          <p:cNvPr id="16387" name="Picture 2"/>
          <p:cNvPicPr>
            <a:picLocks noChangeAspect="1" noChangeArrowheads="1"/>
          </p:cNvPicPr>
          <p:nvPr/>
        </p:nvPicPr>
        <p:blipFill>
          <a:blip r:embed="rId2"/>
          <a:srcRect/>
          <a:stretch>
            <a:fillRect/>
          </a:stretch>
        </p:blipFill>
        <p:spPr bwMode="auto">
          <a:xfrm>
            <a:off x="0" y="3716338"/>
            <a:ext cx="9144000" cy="3025775"/>
          </a:xfrm>
          <a:prstGeom prst="rect">
            <a:avLst/>
          </a:prstGeom>
          <a:noFill/>
          <a:ln w="9525">
            <a:noFill/>
            <a:miter lim="800000"/>
            <a:headEnd/>
            <a:tailEnd/>
          </a:ln>
        </p:spPr>
      </p:pic>
    </p:spTree>
  </p:cSld>
  <p:clrMapOvr>
    <a:masterClrMapping/>
  </p:clrMapOvr>
  <p:transition spd="slow" advTm="10000">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52425" y="1463675"/>
            <a:ext cx="7680325" cy="4724400"/>
          </a:xfrm>
        </p:spPr>
        <p:txBody>
          <a:bodyPr/>
          <a:lstStyle/>
          <a:p>
            <a:pPr marL="0" indent="0" eaLnBrk="1" hangingPunct="1">
              <a:defRPr/>
            </a:pPr>
            <a:r>
              <a:rPr lang="en-US" dirty="0"/>
              <a:t>Ottoman Empire:  empire created by Turkish tribes in Anatolia. One of the most powerful states in the world during the 15th and 16th centuries, it spanned more than 600 years and came to an end only in 1922</a:t>
            </a:r>
            <a:endParaRPr lang="en-US" dirty="0" smtClean="0"/>
          </a:p>
          <a:p>
            <a:pPr marL="0" indent="0" eaLnBrk="1" hangingPunct="1">
              <a:defRPr/>
            </a:pPr>
            <a:endParaRPr lang="en-US" dirty="0"/>
          </a:p>
          <a:p>
            <a:pPr marL="0" indent="0" eaLnBrk="1" hangingPunct="1">
              <a:defRPr/>
            </a:pPr>
            <a:r>
              <a:rPr lang="en-US" dirty="0" smtClean="0"/>
              <a:t>Safavid </a:t>
            </a:r>
            <a:r>
              <a:rPr lang="en-US" dirty="0"/>
              <a:t>Empire: After the disastrous invasion of Mongols, in the 1200s, migrated Turks and Mongolian tribes adopted the Persian customs and even language. </a:t>
            </a:r>
            <a:endParaRPr lang="en-US" dirty="0" smtClean="0"/>
          </a:p>
          <a:p>
            <a:pPr marL="0" indent="0" eaLnBrk="1" hangingPunct="1">
              <a:defRPr/>
            </a:pPr>
            <a:r>
              <a:rPr lang="en-US" dirty="0" smtClean="0"/>
              <a:t> </a:t>
            </a:r>
            <a:endParaRPr lang="en-US" dirty="0"/>
          </a:p>
          <a:p>
            <a:pPr marL="0" indent="0" eaLnBrk="1" hangingPunct="1">
              <a:defRPr/>
            </a:pPr>
            <a:endParaRPr lang="en-US" dirty="0"/>
          </a:p>
        </p:txBody>
      </p:sp>
      <p:sp>
        <p:nvSpPr>
          <p:cNvPr id="17410" name="Title 2"/>
          <p:cNvSpPr>
            <a:spLocks noGrp="1"/>
          </p:cNvSpPr>
          <p:nvPr>
            <p:ph type="title"/>
          </p:nvPr>
        </p:nvSpPr>
        <p:spPr/>
        <p:txBody>
          <a:bodyPr/>
          <a:lstStyle/>
          <a:p>
            <a:pPr eaLnBrk="1" hangingPunct="1"/>
            <a:r>
              <a:rPr lang="en-US" smtClean="0">
                <a:solidFill>
                  <a:srgbClr val="FF0000"/>
                </a:solidFill>
              </a:rPr>
              <a:t>Empires </a:t>
            </a:r>
          </a:p>
        </p:txBody>
      </p:sp>
    </p:spTree>
  </p:cSld>
  <p:clrMapOvr>
    <a:masterClrMapping/>
  </p:clrMapOvr>
  <p:transition spd="slow" advTm="10000">
    <p:dissolve/>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52425" y="1463675"/>
            <a:ext cx="7680325" cy="4724400"/>
          </a:xfrm>
        </p:spPr>
        <p:txBody>
          <a:bodyPr/>
          <a:lstStyle/>
          <a:p>
            <a:pPr marL="0" indent="0" eaLnBrk="1" hangingPunct="1">
              <a:defRPr/>
            </a:pPr>
            <a:r>
              <a:rPr lang="en-US" sz="2000" dirty="0"/>
              <a:t>There mission is to advance the spiritual and intellectual development of women to empower them as dynamic participants in civil society and as advocates for human rights and social justice. </a:t>
            </a:r>
          </a:p>
          <a:p>
            <a:pPr marL="0" indent="0" eaLnBrk="1" hangingPunct="1">
              <a:defRPr/>
            </a:pPr>
            <a:endParaRPr lang="en-US" sz="2000" dirty="0"/>
          </a:p>
        </p:txBody>
      </p:sp>
      <p:sp>
        <p:nvSpPr>
          <p:cNvPr id="18434" name="Title 2"/>
          <p:cNvSpPr>
            <a:spLocks noGrp="1"/>
          </p:cNvSpPr>
          <p:nvPr>
            <p:ph type="title"/>
          </p:nvPr>
        </p:nvSpPr>
        <p:spPr/>
        <p:txBody>
          <a:bodyPr/>
          <a:lstStyle/>
          <a:p>
            <a:pPr eaLnBrk="1" hangingPunct="1"/>
            <a:r>
              <a:rPr lang="en-US" smtClean="0">
                <a:solidFill>
                  <a:srgbClr val="00B050"/>
                </a:solidFill>
              </a:rPr>
              <a:t>Role of woman in </a:t>
            </a:r>
            <a:r>
              <a:rPr lang="en-US" smtClean="0">
                <a:solidFill>
                  <a:srgbClr val="FF0000"/>
                </a:solidFill>
              </a:rPr>
              <a:t>Islam</a:t>
            </a:r>
          </a:p>
        </p:txBody>
      </p:sp>
    </p:spTree>
  </p:cSld>
  <p:clrMapOvr>
    <a:masterClrMapping/>
  </p:clrMapOvr>
  <p:transition spd="slow" advTm="10000">
    <p:dissolve/>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52425" y="1463675"/>
            <a:ext cx="7680325" cy="4724400"/>
          </a:xfrm>
        </p:spPr>
        <p:txBody>
          <a:bodyPr/>
          <a:lstStyle/>
          <a:p>
            <a:pPr marL="0" indent="0" eaLnBrk="1" hangingPunct="1">
              <a:defRPr/>
            </a:pPr>
            <a:r>
              <a:rPr lang="en-US" dirty="0"/>
              <a:t>The peoples of the Ancient Near East remain a source of fascination to moderns. No one can fail to be impressed by the pyramids, the ziggurats, and the artistic monuments of ancient Egypt and western Asia. But the interest in these great ancient civilizations is antiquarian. In contrast, ancient Israel, which was never the home of a great ruling power or of monumental architecture, is the ultimate birthplace of the monotheistic religions, Judaism, Christianity, and Islam. </a:t>
            </a:r>
          </a:p>
        </p:txBody>
      </p:sp>
      <p:sp>
        <p:nvSpPr>
          <p:cNvPr id="19458" name="Title 2"/>
          <p:cNvSpPr>
            <a:spLocks noGrp="1"/>
          </p:cNvSpPr>
          <p:nvPr>
            <p:ph type="title"/>
          </p:nvPr>
        </p:nvSpPr>
        <p:spPr/>
        <p:txBody>
          <a:bodyPr/>
          <a:lstStyle/>
          <a:p>
            <a:pPr eaLnBrk="1" hangingPunct="1"/>
            <a:r>
              <a:rPr lang="en-US"/>
              <a:t>Companions of Mono</a:t>
            </a:r>
            <a:br>
              <a:rPr lang="en-US"/>
            </a:br>
            <a:r>
              <a:rPr lang="en-US"/>
              <a:t> Theistic Religions  </a:t>
            </a:r>
          </a:p>
        </p:txBody>
      </p:sp>
    </p:spTree>
  </p:cSld>
  <p:clrMapOvr>
    <a:masterClrMapping/>
  </p:clrMapOvr>
  <p:transition spd="slow" advTm="10000">
    <p:dissolve/>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52425" y="1463675"/>
            <a:ext cx="7680325" cy="4724400"/>
          </a:xfrm>
        </p:spPr>
        <p:txBody>
          <a:bodyPr/>
          <a:lstStyle/>
          <a:p>
            <a:pPr marL="0" indent="0" eaLnBrk="1" fontAlgn="auto" hangingPunct="1">
              <a:spcAft>
                <a:spcPts val="0"/>
              </a:spcAft>
              <a:buClr>
                <a:schemeClr val="accent5"/>
              </a:buClr>
              <a:buFont typeface="Arial" pitchFamily="34" charset="0"/>
              <a:buNone/>
              <a:defRPr/>
            </a:pPr>
            <a:r>
              <a:rPr lang="en-US" dirty="0" smtClean="0">
                <a:solidFill>
                  <a:srgbClr val="FF0000"/>
                </a:solidFill>
                <a:ea typeface="+mn-ea"/>
                <a:cs typeface="Tahoma" pitchFamily="34" charset="0"/>
              </a:rPr>
              <a:t>Achievements like </a:t>
            </a:r>
            <a:r>
              <a:rPr lang="en-US" dirty="0">
                <a:solidFill>
                  <a:srgbClr val="FF0000"/>
                </a:solidFill>
                <a:ea typeface="+mn-ea"/>
                <a:cs typeface="Tahoma" pitchFamily="34" charset="0"/>
              </a:rPr>
              <a:t>arts, crafts, and literature are discussed in Islamic Art and Literature. </a:t>
            </a:r>
            <a:r>
              <a:rPr lang="en-US" dirty="0" smtClean="0">
                <a:solidFill>
                  <a:srgbClr val="FF0000"/>
                </a:solidFill>
                <a:ea typeface="+mn-ea"/>
                <a:cs typeface="Tahoma" pitchFamily="34" charset="0"/>
              </a:rPr>
              <a:t>Medicine was also an achievement they had, and there architecture.</a:t>
            </a:r>
            <a:endParaRPr lang="en-US" dirty="0">
              <a:solidFill>
                <a:srgbClr val="FF0000"/>
              </a:solidFill>
              <a:ea typeface="+mn-ea"/>
              <a:cs typeface="Tahoma" pitchFamily="34" charset="0"/>
            </a:endParaRPr>
          </a:p>
          <a:p>
            <a:pPr marL="0" indent="0" eaLnBrk="1" fontAlgn="auto" hangingPunct="1">
              <a:spcAft>
                <a:spcPts val="0"/>
              </a:spcAft>
              <a:buClr>
                <a:schemeClr val="accent5"/>
              </a:buClr>
              <a:buFont typeface="Arial" pitchFamily="34" charset="0"/>
              <a:buNone/>
              <a:defRPr/>
            </a:pPr>
            <a:endParaRPr lang="en-US" dirty="0">
              <a:ea typeface="+mn-ea"/>
              <a:cs typeface="Tahoma" pitchFamily="34" charset="0"/>
            </a:endParaRPr>
          </a:p>
          <a:p>
            <a:pPr marL="0" indent="0" eaLnBrk="1" fontAlgn="auto" hangingPunct="1">
              <a:spcAft>
                <a:spcPts val="0"/>
              </a:spcAft>
              <a:buClr>
                <a:schemeClr val="accent5"/>
              </a:buClr>
              <a:buFont typeface="Arial" pitchFamily="34" charset="0"/>
              <a:buNone/>
              <a:defRPr/>
            </a:pPr>
            <a:endParaRPr lang="en-US" dirty="0">
              <a:solidFill>
                <a:srgbClr val="FF0000"/>
              </a:solidFill>
              <a:ea typeface="+mn-ea"/>
              <a:cs typeface="Tahoma" pitchFamily="34" charset="0"/>
            </a:endParaRPr>
          </a:p>
        </p:txBody>
      </p:sp>
      <p:sp>
        <p:nvSpPr>
          <p:cNvPr id="20482" name="Title 2"/>
          <p:cNvSpPr>
            <a:spLocks noGrp="1"/>
          </p:cNvSpPr>
          <p:nvPr>
            <p:ph type="title"/>
          </p:nvPr>
        </p:nvSpPr>
        <p:spPr/>
        <p:txBody>
          <a:bodyPr/>
          <a:lstStyle/>
          <a:p>
            <a:pPr eaLnBrk="1" hangingPunct="1"/>
            <a:r>
              <a:rPr lang="en-US" smtClean="0">
                <a:solidFill>
                  <a:srgbClr val="FF0000"/>
                </a:solidFill>
              </a:rPr>
              <a:t>Achievements in Islam</a:t>
            </a:r>
          </a:p>
        </p:txBody>
      </p:sp>
      <p:pic>
        <p:nvPicPr>
          <p:cNvPr id="20483" name="Picture 2"/>
          <p:cNvPicPr>
            <a:picLocks noChangeAspect="1" noChangeArrowheads="1"/>
          </p:cNvPicPr>
          <p:nvPr/>
        </p:nvPicPr>
        <p:blipFill>
          <a:blip r:embed="rId2"/>
          <a:srcRect/>
          <a:stretch>
            <a:fillRect/>
          </a:stretch>
        </p:blipFill>
        <p:spPr bwMode="auto">
          <a:xfrm>
            <a:off x="5299075" y="4191000"/>
            <a:ext cx="3810000" cy="2571750"/>
          </a:xfrm>
          <a:prstGeom prst="rect">
            <a:avLst/>
          </a:prstGeom>
          <a:noFill/>
          <a:ln w="9525">
            <a:noFill/>
            <a:miter lim="800000"/>
            <a:headEnd/>
            <a:tailEnd/>
          </a:ln>
        </p:spPr>
      </p:pic>
      <p:pic>
        <p:nvPicPr>
          <p:cNvPr id="20484" name="Picture 3"/>
          <p:cNvPicPr>
            <a:picLocks noChangeAspect="1" noChangeArrowheads="1"/>
          </p:cNvPicPr>
          <p:nvPr/>
        </p:nvPicPr>
        <p:blipFill>
          <a:blip r:embed="rId3"/>
          <a:srcRect/>
          <a:stretch>
            <a:fillRect/>
          </a:stretch>
        </p:blipFill>
        <p:spPr bwMode="auto">
          <a:xfrm>
            <a:off x="76200" y="4591050"/>
            <a:ext cx="3240088" cy="2246313"/>
          </a:xfrm>
          <a:prstGeom prst="rect">
            <a:avLst/>
          </a:prstGeom>
          <a:noFill/>
          <a:ln w="9525">
            <a:noFill/>
            <a:miter lim="800000"/>
            <a:headEnd/>
            <a:tailEnd/>
          </a:ln>
        </p:spPr>
      </p:pic>
    </p:spTree>
  </p:cSld>
  <p:clrMapOvr>
    <a:masterClrMapping/>
  </p:clrMapOvr>
  <p:transition spd="slow" advTm="10000">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52425" y="1463675"/>
            <a:ext cx="7680325" cy="4724400"/>
          </a:xfrm>
        </p:spPr>
        <p:txBody>
          <a:bodyPr/>
          <a:lstStyle/>
          <a:p>
            <a:pPr marL="0" indent="0" eaLnBrk="1" fontAlgn="auto" hangingPunct="1">
              <a:spcAft>
                <a:spcPts val="0"/>
              </a:spcAft>
              <a:buClr>
                <a:schemeClr val="accent5"/>
              </a:buClr>
              <a:buFont typeface="Arial" pitchFamily="34" charset="0"/>
              <a:buNone/>
              <a:defRPr/>
            </a:pPr>
            <a:r>
              <a:rPr lang="en-US" dirty="0">
                <a:ea typeface="+mn-ea"/>
                <a:cs typeface="Tahoma" pitchFamily="34" charset="0"/>
              </a:rPr>
              <a:t> 1. Sunnah: To be unnecessarily inquisitive and create differences and confusion in the Injunctions of Allah and His </a:t>
            </a:r>
            <a:r>
              <a:rPr lang="en-US" dirty="0" smtClean="0">
                <a:ea typeface="+mn-ea"/>
                <a:cs typeface="Tahoma" pitchFamily="34" charset="0"/>
              </a:rPr>
              <a:t>Prophet </a:t>
            </a:r>
            <a:r>
              <a:rPr lang="en-US" dirty="0">
                <a:ea typeface="+mn-ea"/>
                <a:cs typeface="Tahoma" pitchFamily="34" charset="0"/>
              </a:rPr>
              <a:t>leads to destruction</a:t>
            </a:r>
            <a:r>
              <a:rPr lang="en-US" dirty="0" smtClean="0">
                <a:ea typeface="+mn-ea"/>
                <a:cs typeface="Tahoma" pitchFamily="34" charset="0"/>
              </a:rPr>
              <a:t>. </a:t>
            </a:r>
            <a:endParaRPr lang="en-US" dirty="0">
              <a:ea typeface="+mn-ea"/>
              <a:cs typeface="Tahoma" pitchFamily="34" charset="0"/>
            </a:endParaRPr>
          </a:p>
          <a:p>
            <a:pPr marL="0" indent="0" eaLnBrk="1" fontAlgn="auto" hangingPunct="1">
              <a:spcAft>
                <a:spcPts val="0"/>
              </a:spcAft>
              <a:buClr>
                <a:schemeClr val="accent5"/>
              </a:buClr>
              <a:buFont typeface="Arial" pitchFamily="34" charset="0"/>
              <a:buNone/>
              <a:defRPr/>
            </a:pPr>
            <a:r>
              <a:rPr lang="en-US" dirty="0">
                <a:ea typeface="+mn-ea"/>
                <a:cs typeface="Tahoma" pitchFamily="34" charset="0"/>
              </a:rPr>
              <a:t> </a:t>
            </a:r>
            <a:r>
              <a:rPr lang="en-US" dirty="0" smtClean="0">
                <a:ea typeface="+mn-ea"/>
                <a:cs typeface="Tahoma" pitchFamily="34" charset="0"/>
              </a:rPr>
              <a:t>2. </a:t>
            </a:r>
            <a:r>
              <a:rPr lang="en-US" dirty="0">
                <a:ea typeface="+mn-ea"/>
                <a:cs typeface="Tahoma" pitchFamily="34" charset="0"/>
              </a:rPr>
              <a:t>Quran: that many Muslims, including reverts, who seek knowledge and guidance from the Quran with a sincere heart, will readily concede that there are times when they get goose bumps while reading the Quran</a:t>
            </a:r>
            <a:r>
              <a:rPr lang="en-US" dirty="0" smtClean="0">
                <a:ea typeface="+mn-ea"/>
                <a:cs typeface="Tahoma" pitchFamily="34" charset="0"/>
              </a:rPr>
              <a:t>. </a:t>
            </a:r>
            <a:endParaRPr lang="en-US" dirty="0">
              <a:ea typeface="+mn-ea"/>
              <a:cs typeface="Tahoma" pitchFamily="34" charset="0"/>
            </a:endParaRPr>
          </a:p>
          <a:p>
            <a:pPr marL="0" indent="0" eaLnBrk="1" fontAlgn="auto" hangingPunct="1">
              <a:spcAft>
                <a:spcPts val="0"/>
              </a:spcAft>
              <a:buClr>
                <a:schemeClr val="accent5"/>
              </a:buClr>
              <a:buFont typeface="Arial" pitchFamily="34" charset="0"/>
              <a:buNone/>
              <a:defRPr/>
            </a:pPr>
            <a:r>
              <a:rPr lang="en-US" dirty="0">
                <a:ea typeface="+mn-ea"/>
                <a:cs typeface="Tahoma" pitchFamily="34" charset="0"/>
              </a:rPr>
              <a:t> 3</a:t>
            </a:r>
            <a:r>
              <a:rPr lang="en-US" dirty="0" smtClean="0">
                <a:ea typeface="+mn-ea"/>
                <a:cs typeface="Tahoma" pitchFamily="34" charset="0"/>
              </a:rPr>
              <a:t>. Jihad: Good work and good things.</a:t>
            </a:r>
            <a:endParaRPr lang="en-US" dirty="0">
              <a:ea typeface="+mn-ea"/>
              <a:cs typeface="Tahoma" pitchFamily="34" charset="0"/>
            </a:endParaRPr>
          </a:p>
        </p:txBody>
      </p:sp>
      <p:sp>
        <p:nvSpPr>
          <p:cNvPr id="21506" name="Title 2"/>
          <p:cNvSpPr>
            <a:spLocks noGrp="1"/>
          </p:cNvSpPr>
          <p:nvPr>
            <p:ph type="title"/>
          </p:nvPr>
        </p:nvSpPr>
        <p:spPr/>
        <p:txBody>
          <a:bodyPr/>
          <a:lstStyle/>
          <a:p>
            <a:pPr eaLnBrk="1" hangingPunct="1"/>
            <a:r>
              <a:rPr lang="en-US" smtClean="0">
                <a:solidFill>
                  <a:srgbClr val="FF0000"/>
                </a:solidFill>
              </a:rPr>
              <a:t>Teac</a:t>
            </a:r>
            <a:r>
              <a:rPr lang="en-US" smtClean="0">
                <a:solidFill>
                  <a:srgbClr val="FFFF00"/>
                </a:solidFill>
              </a:rPr>
              <a:t>hings  </a:t>
            </a:r>
          </a:p>
        </p:txBody>
      </p:sp>
    </p:spTree>
  </p:cSld>
  <p:clrMapOvr>
    <a:masterClrMapping/>
  </p:clrMapOvr>
  <p:transition spd="slow" advTm="14000">
    <p:dissolv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ylar">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Mylar">
      <a:majorFont>
        <a:latin typeface="Corbel"/>
        <a:ea typeface=""/>
        <a:cs typeface=""/>
        <a:font script="Jpan" typeface="HGｺﾞｼｯｸM"/>
        <a:font script="Hang" typeface="맑은 고딕"/>
        <a:font script="Hans" typeface="华文楷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맑은 고딕"/>
        <a:font script="Hans" typeface="华文楷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ylar">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effectStyle>
        <a:effectStyle>
          <a:effectLst>
            <a:innerShdw blurRad="50800" dist="25400" dir="13500000">
              <a:srgbClr val="000000">
                <a:alpha val="75000"/>
              </a:srgbClr>
            </a:innerShdw>
            <a:outerShdw blurRad="50800" dist="25400" dir="5400000" rotWithShape="0">
              <a:srgbClr val="000000">
                <a:alpha val="50000"/>
              </a:srgbClr>
            </a:outerShdw>
          </a:effectLst>
          <a:scene3d>
            <a:camera prst="orthographicFront">
              <a:rot lat="0" lon="0" rev="0"/>
            </a:camera>
            <a:lightRig rig="threePt" dir="tl"/>
          </a:scene3d>
          <a:sp3d prstMaterial="dkEdge">
            <a:bevelT w="25400" h="508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tint val="100000"/>
                <a:shade val="30000"/>
                <a:alpha val="100000"/>
                <a:satMod val="255000"/>
                <a:lumMod val="100000"/>
              </a:schemeClr>
            </a:gs>
          </a:gsLst>
          <a:path path="circle">
            <a:fillToRect l="50000" t="-80000" r="50000" b="180000"/>
          </a:path>
        </a:gradFill>
        <a:blipFill rotWithShape="1">
          <a:blip xmlns:r="http://schemas.openxmlformats.org/officeDocument/2006/relationships" r:embed="rId1">
            <a:duotone>
              <a:schemeClr val="phClr">
                <a:lumMod val="80000"/>
              </a:schemeClr>
              <a:schemeClr val="phClr">
                <a:tint val="50000"/>
                <a:lumMod val="1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TC101790491[[fn=Mylar]]</Template>
  <TotalTime>355</TotalTime>
  <Words>487</Words>
  <Application>Microsoft Office PowerPoint</Application>
  <PresentationFormat>On-screen Show (4:3)</PresentationFormat>
  <Paragraphs>40</Paragraphs>
  <Slides>11</Slides>
  <Notes>0</Notes>
  <HiddenSlides>0</HiddenSlides>
  <MMClips>0</MMClips>
  <ScaleCrop>false</ScaleCrop>
  <HeadingPairs>
    <vt:vector size="6" baseType="variant">
      <vt:variant>
        <vt:lpstr>Fonts Used</vt:lpstr>
      </vt:variant>
      <vt:variant>
        <vt:i4>4</vt:i4>
      </vt:variant>
      <vt:variant>
        <vt:lpstr>Design Template</vt:lpstr>
      </vt:variant>
      <vt:variant>
        <vt:i4>1</vt:i4>
      </vt:variant>
      <vt:variant>
        <vt:lpstr>Slide Titles</vt:lpstr>
      </vt:variant>
      <vt:variant>
        <vt:i4>11</vt:i4>
      </vt:variant>
    </vt:vector>
  </HeadingPairs>
  <TitlesOfParts>
    <vt:vector size="16" baseType="lpstr">
      <vt:lpstr>Arial</vt:lpstr>
      <vt:lpstr>ＭＳ Ｐゴシック</vt:lpstr>
      <vt:lpstr>Corbel</vt:lpstr>
      <vt:lpstr>Calibri</vt:lpstr>
      <vt:lpstr>Mylar</vt:lpstr>
      <vt:lpstr>PowerPoint Presentation</vt:lpstr>
      <vt:lpstr>Geography</vt:lpstr>
      <vt:lpstr>Timeline of a Muhammad </vt:lpstr>
      <vt:lpstr>Five pillars </vt:lpstr>
      <vt:lpstr>Empires </vt:lpstr>
      <vt:lpstr>Role of woman in Islam</vt:lpstr>
      <vt:lpstr>Companions of Mono  Theistic Religions  </vt:lpstr>
      <vt:lpstr>Achievements in Islam</vt:lpstr>
      <vt:lpstr>Teachings  </vt:lpstr>
      <vt:lpstr>Sunni and Shias     </vt:lpstr>
      <vt:lpstr>Islam today </vt:lpstr>
    </vt:vector>
  </TitlesOfParts>
  <Company>San Diego Unified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Islam</dc:title>
  <dc:creator>Student</dc:creator>
  <cp:lastModifiedBy>San Diego City Schools</cp:lastModifiedBy>
  <cp:revision>33</cp:revision>
  <dcterms:created xsi:type="dcterms:W3CDTF">2012-12-04T17:54:16Z</dcterms:created>
  <dcterms:modified xsi:type="dcterms:W3CDTF">2012-12-18T17:49:32Z</dcterms:modified>
</cp:coreProperties>
</file>